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authors.xml" ContentType="application/vnd.ms-powerpoint.authors+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9"/>
  </p:notesMasterIdLst>
  <p:handoutMasterIdLst>
    <p:handoutMasterId r:id="rId10"/>
  </p:handoutMasterIdLst>
  <p:sldIdLst>
    <p:sldId id="282" r:id="rId2"/>
    <p:sldId id="283" r:id="rId3"/>
    <p:sldId id="284" r:id="rId4"/>
    <p:sldId id="287" r:id="rId5"/>
    <p:sldId id="289" r:id="rId6"/>
    <p:sldId id="290" r:id="rId7"/>
    <p:sldId id="285" r:id="rId8"/>
  </p:sldIdLst>
  <p:sldSz cx="10080625" cy="5670550"/>
  <p:notesSz cx="7559675" cy="10691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670" userDrawn="1">
          <p15:clr>
            <a:srgbClr val="A4A3A4"/>
          </p15:clr>
        </p15:guide>
        <p15:guide id="2" orient="horz" pos="3124" userDrawn="1">
          <p15:clr>
            <a:srgbClr val="A4A3A4"/>
          </p15:clr>
        </p15:guide>
        <p15:guide id="3" pos="227" userDrawn="1">
          <p15:clr>
            <a:srgbClr val="A4A3A4"/>
          </p15:clr>
        </p15:guide>
        <p15:guide id="4" orient="horz" pos="2602" userDrawn="1">
          <p15:clr>
            <a:srgbClr val="A4A3A4"/>
          </p15:clr>
        </p15:guide>
        <p15:guide id="5" pos="5443" userDrawn="1">
          <p15:clr>
            <a:srgbClr val="A4A3A4"/>
          </p15:clr>
        </p15:guide>
        <p15:guide id="6" orient="horz" pos="4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CFFC2E-F7C7-330A-EBB4-6A869FC2B51A}" name="Friederike Fusenig" initials="FF" userId="S-1-5-21-30716165-325090759-1254875726-26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6E"/>
    <a:srgbClr val="61AFB5"/>
    <a:srgbClr val="024066"/>
    <a:srgbClr val="911919"/>
    <a:srgbClr val="C9211E"/>
    <a:srgbClr val="01142D"/>
    <a:srgbClr val="00A0B2"/>
    <a:srgbClr val="9848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29" autoAdjust="0"/>
    <p:restoredTop sz="94660"/>
  </p:normalViewPr>
  <p:slideViewPr>
    <p:cSldViewPr snapToGrid="0">
      <p:cViewPr varScale="1">
        <p:scale>
          <a:sx n="95" d="100"/>
          <a:sy n="95" d="100"/>
        </p:scale>
        <p:origin x="840" y="77"/>
      </p:cViewPr>
      <p:guideLst>
        <p:guide pos="5670"/>
        <p:guide orient="horz" pos="3124"/>
        <p:guide pos="227"/>
        <p:guide orient="horz" pos="2602"/>
        <p:guide pos="5443"/>
        <p:guide orient="horz" pos="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ad\Mein%20B&#252;ro%20Dokumente\1\Projekte\ID36\Wellen_2026\W460_16-19_10_2026\Pr&#228;sentation\GRAFIKEN%20-%20DIA.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ad\Mein%20B&#252;ro%20Dokumente\1\Projekte\ID36\Wellen_2026\W460_16-19_10_2026\Pr&#228;sentation\GRAFIKEN%20-%20DIA.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ad\Mein%20B&#252;ro%20Dokumente\1\Projekte\ID36\Wellen_2026\W460_16-19_10_2026\Pr&#228;sentation\GRAFIKEN%20-%20DIA.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ad\Mein%20B&#252;ro%20Dokumente\1\Projekte\ID36\Wellen_2026\W460_16-19_10_2026\Pr&#228;sentation\GRAFIKEN%20-%20DIA.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61AFB5"/>
            </a:solidFill>
            <a:ln>
              <a:noFill/>
            </a:ln>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'1'!$A$7:$A$10</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'1'!$B$7:$B$10</c:f>
              <c:numCache>
                <c:formatCode>###0%</c:formatCode>
                <c:ptCount val="4"/>
                <c:pt idx="0">
                  <c:v>0.28277810226336902</c:v>
                </c:pt>
                <c:pt idx="1">
                  <c:v>0.48555605917598726</c:v>
                </c:pt>
                <c:pt idx="2">
                  <c:v>0.10478718417131941</c:v>
                </c:pt>
                <c:pt idx="3">
                  <c:v>0.12687865438932505</c:v>
                </c:pt>
              </c:numCache>
            </c:numRef>
          </c:val>
          <c:extLst>
            <c:ext xmlns:c16="http://schemas.microsoft.com/office/drawing/2014/chart" uri="{C3380CC4-5D6E-409C-BE32-E72D297353CC}">
              <c16:uniqueId val="{00000000-C541-4A03-BFC4-729D54EF06BA}"/>
            </c:ext>
          </c:extLst>
        </c:ser>
        <c:dLbls>
          <c:showLegendKey val="0"/>
          <c:showVal val="1"/>
          <c:showCatName val="0"/>
          <c:showSerName val="0"/>
          <c:showPercent val="0"/>
          <c:showBubbleSize val="0"/>
        </c:dLbls>
        <c:gapWidth val="150"/>
        <c:overlap val="-25"/>
        <c:axId val="56896512"/>
        <c:axId val="56918784"/>
      </c:barChart>
      <c:catAx>
        <c:axId val="56896512"/>
        <c:scaling>
          <c:orientation val="minMax"/>
        </c:scaling>
        <c:delete val="0"/>
        <c:axPos val="b"/>
        <c:numFmt formatCode="General" sourceLinked="1"/>
        <c:majorTickMark val="none"/>
        <c:minorTickMark val="none"/>
        <c:tickLblPos val="nextTo"/>
        <c:spPr>
          <a:ln w="3175">
            <a:solidFill>
              <a:srgbClr val="BFBFBF"/>
            </a:solidFill>
          </a:ln>
        </c:spPr>
        <c:txPr>
          <a:bodyPr/>
          <a:lstStyle/>
          <a:p>
            <a:pPr>
              <a:defRPr sz="900">
                <a:solidFill>
                  <a:srgbClr val="3B4D8C"/>
                </a:solidFill>
                <a:latin typeface="Aptos" panose="020B0004020202020204" pitchFamily="34" charset="0"/>
              </a:defRPr>
            </a:pPr>
            <a:endParaRPr lang="de-DE"/>
          </a:p>
        </c:txPr>
        <c:crossAx val="56918784"/>
        <c:crosses val="autoZero"/>
        <c:auto val="1"/>
        <c:lblAlgn val="ctr"/>
        <c:lblOffset val="100"/>
        <c:noMultiLvlLbl val="0"/>
      </c:catAx>
      <c:valAx>
        <c:axId val="56918784"/>
        <c:scaling>
          <c:orientation val="minMax"/>
        </c:scaling>
        <c:delete val="1"/>
        <c:axPos val="l"/>
        <c:numFmt formatCode="###0%" sourceLinked="1"/>
        <c:majorTickMark val="out"/>
        <c:minorTickMark val="none"/>
        <c:tickLblPos val="nextTo"/>
        <c:crossAx val="56896512"/>
        <c:crosses val="autoZero"/>
        <c:crossBetween val="between"/>
      </c:valAx>
      <c:spPr>
        <a:noFill/>
        <a:ln>
          <a:noFill/>
        </a:ln>
      </c:spPr>
    </c:plotArea>
    <c:plotVisOnly val="1"/>
    <c:dispBlanksAs val="gap"/>
    <c:showDLblsOverMax val="0"/>
  </c:chart>
  <c:spPr>
    <a:noFill/>
    <a:ln>
      <a:noFill/>
    </a:ln>
  </c:spPr>
  <c:txPr>
    <a:bodyPr/>
    <a:lstStyle/>
    <a:p>
      <a:pPr>
        <a:defRPr>
          <a:latin typeface="Calibri" panose="020F0502020204030204" pitchFamily="34" charset="0"/>
          <a:cs typeface="Calibri" panose="020F0502020204030204" pitchFamily="34" charset="0"/>
        </a:defRPr>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'1'!$B$42</c:f>
              <c:strCache>
                <c:ptCount val="1"/>
                <c:pt idx="0">
                  <c:v>18 bis 29 Jahre</c:v>
                </c:pt>
              </c:strCache>
            </c:strRef>
          </c:tx>
          <c:spPr>
            <a:solidFill>
              <a:srgbClr val="D8DEF3"/>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'1'!$A$43:$A$46</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'1'!$B$43:$B$46</c:f>
              <c:numCache>
                <c:formatCode>###0%</c:formatCode>
                <c:ptCount val="4"/>
                <c:pt idx="0">
                  <c:v>0.27725168116454846</c:v>
                </c:pt>
                <c:pt idx="1">
                  <c:v>0.48724344635528233</c:v>
                </c:pt>
                <c:pt idx="2">
                  <c:v>0.10724144373035444</c:v>
                </c:pt>
                <c:pt idx="3">
                  <c:v>0.12826342874981525</c:v>
                </c:pt>
              </c:numCache>
            </c:numRef>
          </c:val>
          <c:extLst>
            <c:ext xmlns:c16="http://schemas.microsoft.com/office/drawing/2014/chart" uri="{C3380CC4-5D6E-409C-BE32-E72D297353CC}">
              <c16:uniqueId val="{00000000-CC79-41DF-A89A-B9E5EAA6EB06}"/>
            </c:ext>
          </c:extLst>
        </c:ser>
        <c:ser>
          <c:idx val="0"/>
          <c:order val="1"/>
          <c:tx>
            <c:strRef>
              <c:f>'1'!$C$42</c:f>
              <c:strCache>
                <c:ptCount val="1"/>
                <c:pt idx="0">
                  <c:v>30 bis 39 Jahre</c:v>
                </c:pt>
              </c:strCache>
            </c:strRef>
          </c:tx>
          <c:spPr>
            <a:solidFill>
              <a:srgbClr val="97A7DD"/>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'1'!$A$43:$A$46</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'1'!$C$43:$C$46</c:f>
              <c:numCache>
                <c:formatCode>###0%</c:formatCode>
                <c:ptCount val="4"/>
                <c:pt idx="0">
                  <c:v>0.32870484526378418</c:v>
                </c:pt>
                <c:pt idx="1">
                  <c:v>0.51376512888957904</c:v>
                </c:pt>
                <c:pt idx="2">
                  <c:v>8.870970863134621E-2</c:v>
                </c:pt>
                <c:pt idx="3">
                  <c:v>6.8820317215291194E-2</c:v>
                </c:pt>
              </c:numCache>
            </c:numRef>
          </c:val>
          <c:extLst>
            <c:ext xmlns:c16="http://schemas.microsoft.com/office/drawing/2014/chart" uri="{C3380CC4-5D6E-409C-BE32-E72D297353CC}">
              <c16:uniqueId val="{00000001-CC79-41DF-A89A-B9E5EAA6EB06}"/>
            </c:ext>
          </c:extLst>
        </c:ser>
        <c:ser>
          <c:idx val="2"/>
          <c:order val="2"/>
          <c:tx>
            <c:strRef>
              <c:f>'1'!$D$42</c:f>
              <c:strCache>
                <c:ptCount val="1"/>
                <c:pt idx="0">
                  <c:v>40 bis 49 Jahre</c:v>
                </c:pt>
              </c:strCache>
            </c:strRef>
          </c:tx>
          <c:spPr>
            <a:solidFill>
              <a:srgbClr val="5D73C1"/>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'1'!$A$43:$A$46</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'1'!$D$43:$D$46</c:f>
              <c:numCache>
                <c:formatCode>###0%</c:formatCode>
                <c:ptCount val="4"/>
                <c:pt idx="0">
                  <c:v>0.354965023218066</c:v>
                </c:pt>
                <c:pt idx="1">
                  <c:v>0.43256896042563059</c:v>
                </c:pt>
                <c:pt idx="2">
                  <c:v>0.10645889738562554</c:v>
                </c:pt>
                <c:pt idx="3">
                  <c:v>0.10600711897067817</c:v>
                </c:pt>
              </c:numCache>
            </c:numRef>
          </c:val>
          <c:extLst>
            <c:ext xmlns:c16="http://schemas.microsoft.com/office/drawing/2014/chart" uri="{C3380CC4-5D6E-409C-BE32-E72D297353CC}">
              <c16:uniqueId val="{00000002-CC79-41DF-A89A-B9E5EAA6EB06}"/>
            </c:ext>
          </c:extLst>
        </c:ser>
        <c:ser>
          <c:idx val="3"/>
          <c:order val="3"/>
          <c:tx>
            <c:strRef>
              <c:f>'1'!$E$42</c:f>
              <c:strCache>
                <c:ptCount val="1"/>
                <c:pt idx="0">
                  <c:v>50 bis 59 Jahre</c:v>
                </c:pt>
              </c:strCache>
            </c:strRef>
          </c:tx>
          <c:spPr>
            <a:solidFill>
              <a:srgbClr val="3B4D8C"/>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'1'!$A$43:$A$46</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'1'!$E$43:$E$46</c:f>
              <c:numCache>
                <c:formatCode>###0%</c:formatCode>
                <c:ptCount val="4"/>
                <c:pt idx="0">
                  <c:v>0.24406534498308974</c:v>
                </c:pt>
                <c:pt idx="1">
                  <c:v>0.50730009987901403</c:v>
                </c:pt>
                <c:pt idx="2">
                  <c:v>0.11787328985760397</c:v>
                </c:pt>
                <c:pt idx="3">
                  <c:v>0.13076126528029183</c:v>
                </c:pt>
              </c:numCache>
            </c:numRef>
          </c:val>
          <c:extLst>
            <c:ext xmlns:c16="http://schemas.microsoft.com/office/drawing/2014/chart" uri="{C3380CC4-5D6E-409C-BE32-E72D297353CC}">
              <c16:uniqueId val="{00000003-CC79-41DF-A89A-B9E5EAA6EB06}"/>
            </c:ext>
          </c:extLst>
        </c:ser>
        <c:ser>
          <c:idx val="4"/>
          <c:order val="4"/>
          <c:tx>
            <c:strRef>
              <c:f>'1'!$F$42</c:f>
              <c:strCache>
                <c:ptCount val="1"/>
                <c:pt idx="0">
                  <c:v>60 bis 69 Jahre</c:v>
                </c:pt>
              </c:strCache>
            </c:strRef>
          </c:tx>
          <c:spPr>
            <a:solidFill>
              <a:srgbClr val="1F2E63"/>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'1'!$A$43:$A$46</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'1'!$F$43:$F$46</c:f>
              <c:numCache>
                <c:formatCode>###0%</c:formatCode>
                <c:ptCount val="4"/>
                <c:pt idx="0">
                  <c:v>0.24437499224215548</c:v>
                </c:pt>
                <c:pt idx="1">
                  <c:v>0.48413953460295533</c:v>
                </c:pt>
                <c:pt idx="2">
                  <c:v>0.1234668194734181</c:v>
                </c:pt>
                <c:pt idx="3">
                  <c:v>0.14801865368147055</c:v>
                </c:pt>
              </c:numCache>
            </c:numRef>
          </c:val>
          <c:extLst>
            <c:ext xmlns:c16="http://schemas.microsoft.com/office/drawing/2014/chart" uri="{C3380CC4-5D6E-409C-BE32-E72D297353CC}">
              <c16:uniqueId val="{00000004-CC79-41DF-A89A-B9E5EAA6EB06}"/>
            </c:ext>
          </c:extLst>
        </c:ser>
        <c:ser>
          <c:idx val="5"/>
          <c:order val="5"/>
          <c:tx>
            <c:strRef>
              <c:f>'1'!$G$42</c:f>
              <c:strCache>
                <c:ptCount val="1"/>
                <c:pt idx="0">
                  <c:v>ab 70 Jahre</c:v>
                </c:pt>
              </c:strCache>
            </c:strRef>
          </c:tx>
          <c:spPr>
            <a:solidFill>
              <a:srgbClr val="0E1530"/>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'1'!$A$43:$A$46</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'1'!$G$43:$G$46</c:f>
              <c:numCache>
                <c:formatCode>###0%</c:formatCode>
                <c:ptCount val="4"/>
                <c:pt idx="0">
                  <c:v>0.26721291463990771</c:v>
                </c:pt>
                <c:pt idx="1">
                  <c:v>0.47966311986756088</c:v>
                </c:pt>
                <c:pt idx="2">
                  <c:v>8.7173562877692234E-2</c:v>
                </c:pt>
                <c:pt idx="3">
                  <c:v>0.1659504026148397</c:v>
                </c:pt>
              </c:numCache>
            </c:numRef>
          </c:val>
          <c:extLst>
            <c:ext xmlns:c16="http://schemas.microsoft.com/office/drawing/2014/chart" uri="{C3380CC4-5D6E-409C-BE32-E72D297353CC}">
              <c16:uniqueId val="{00000005-CC79-41DF-A89A-B9E5EAA6EB06}"/>
            </c:ext>
          </c:extLst>
        </c:ser>
        <c:dLbls>
          <c:showLegendKey val="0"/>
          <c:showVal val="1"/>
          <c:showCatName val="0"/>
          <c:showSerName val="0"/>
          <c:showPercent val="0"/>
          <c:showBubbleSize val="0"/>
        </c:dLbls>
        <c:gapWidth val="150"/>
        <c:overlap val="-25"/>
        <c:axId val="184621312"/>
        <c:axId val="184639488"/>
      </c:barChart>
      <c:catAx>
        <c:axId val="184621312"/>
        <c:scaling>
          <c:orientation val="minMax"/>
        </c:scaling>
        <c:delete val="0"/>
        <c:axPos val="b"/>
        <c:numFmt formatCode="General" sourceLinked="1"/>
        <c:majorTickMark val="none"/>
        <c:minorTickMark val="none"/>
        <c:tickLblPos val="nextTo"/>
        <c:spPr>
          <a:ln w="3175">
            <a:solidFill>
              <a:srgbClr val="BFBFBF"/>
            </a:solidFill>
          </a:ln>
        </c:spPr>
        <c:txPr>
          <a:bodyPr/>
          <a:lstStyle/>
          <a:p>
            <a:pPr>
              <a:defRPr sz="900">
                <a:solidFill>
                  <a:srgbClr val="3B4D8C"/>
                </a:solidFill>
                <a:latin typeface="Aptos" panose="020B0004020202020204" pitchFamily="34" charset="0"/>
              </a:defRPr>
            </a:pPr>
            <a:endParaRPr lang="de-DE"/>
          </a:p>
        </c:txPr>
        <c:crossAx val="184639488"/>
        <c:crosses val="autoZero"/>
        <c:auto val="1"/>
        <c:lblAlgn val="ctr"/>
        <c:lblOffset val="100"/>
        <c:noMultiLvlLbl val="0"/>
      </c:catAx>
      <c:valAx>
        <c:axId val="184639488"/>
        <c:scaling>
          <c:orientation val="minMax"/>
        </c:scaling>
        <c:delete val="1"/>
        <c:axPos val="l"/>
        <c:numFmt formatCode="###0%" sourceLinked="1"/>
        <c:majorTickMark val="out"/>
        <c:minorTickMark val="none"/>
        <c:tickLblPos val="nextTo"/>
        <c:crossAx val="184621312"/>
        <c:crosses val="autoZero"/>
        <c:crossBetween val="between"/>
      </c:valAx>
      <c:spPr>
        <a:noFill/>
        <a:ln>
          <a:noFill/>
        </a:ln>
      </c:spPr>
    </c:plotArea>
    <c:legend>
      <c:legendPos val="t"/>
      <c:overlay val="0"/>
      <c:txPr>
        <a:bodyPr/>
        <a:lstStyle/>
        <a:p>
          <a:pPr>
            <a:defRPr>
              <a:solidFill>
                <a:srgbClr val="3B4D8C"/>
              </a:solidFill>
              <a:latin typeface="Aptos" panose="020B0004020202020204" pitchFamily="34" charset="0"/>
            </a:defRPr>
          </a:pPr>
          <a:endParaRPr lang="de-DE"/>
        </a:p>
      </c:txPr>
    </c:legend>
    <c:plotVisOnly val="1"/>
    <c:dispBlanksAs val="gap"/>
    <c:showDLblsOverMax val="0"/>
  </c:chart>
  <c:spPr>
    <a:noFill/>
    <a:ln>
      <a:noFill/>
    </a:ln>
  </c:spPr>
  <c:txPr>
    <a:bodyPr/>
    <a:lstStyle/>
    <a:p>
      <a:pPr>
        <a:defRPr sz="1000">
          <a:latin typeface="Calibri" panose="020F0502020204030204" pitchFamily="34" charset="0"/>
          <a:cs typeface="Calibri" panose="020F0502020204030204" pitchFamily="34" charset="0"/>
        </a:defRPr>
      </a:pPr>
      <a:endParaRPr lang="de-D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'1'!$B$23</c:f>
              <c:strCache>
                <c:ptCount val="1"/>
                <c:pt idx="0">
                  <c:v>männlich</c:v>
                </c:pt>
              </c:strCache>
            </c:strRef>
          </c:tx>
          <c:spPr>
            <a:solidFill>
              <a:srgbClr val="3B4D8C"/>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'1'!$A$24:$A$27</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'1'!$B$24:$B$27</c:f>
              <c:numCache>
                <c:formatCode>###0%</c:formatCode>
                <c:ptCount val="4"/>
                <c:pt idx="0">
                  <c:v>0.3219862496222955</c:v>
                </c:pt>
                <c:pt idx="1">
                  <c:v>0.47351951482661564</c:v>
                </c:pt>
                <c:pt idx="2">
                  <c:v>0.11288579135236654</c:v>
                </c:pt>
                <c:pt idx="3">
                  <c:v>9.1608444198720246E-2</c:v>
                </c:pt>
              </c:numCache>
            </c:numRef>
          </c:val>
          <c:extLst>
            <c:ext xmlns:c16="http://schemas.microsoft.com/office/drawing/2014/chart" uri="{C3380CC4-5D6E-409C-BE32-E72D297353CC}">
              <c16:uniqueId val="{00000000-D66C-4FA4-A841-FA3FDB3505AD}"/>
            </c:ext>
          </c:extLst>
        </c:ser>
        <c:ser>
          <c:idx val="2"/>
          <c:order val="1"/>
          <c:tx>
            <c:strRef>
              <c:f>'1'!$C$23</c:f>
              <c:strCache>
                <c:ptCount val="1"/>
                <c:pt idx="0">
                  <c:v>weiblich</c:v>
                </c:pt>
              </c:strCache>
            </c:strRef>
          </c:tx>
          <c:spPr>
            <a:solidFill>
              <a:srgbClr val="FF5B4D"/>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'1'!$A$24:$A$27</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'1'!$C$24:$C$27</c:f>
              <c:numCache>
                <c:formatCode>###0%</c:formatCode>
                <c:ptCount val="4"/>
                <c:pt idx="0">
                  <c:v>0.24398994198723142</c:v>
                </c:pt>
                <c:pt idx="1">
                  <c:v>0.49746367131384678</c:v>
                </c:pt>
                <c:pt idx="2">
                  <c:v>9.6775327082631313E-2</c:v>
                </c:pt>
                <c:pt idx="3">
                  <c:v>0.16177105961628996</c:v>
                </c:pt>
              </c:numCache>
            </c:numRef>
          </c:val>
          <c:extLst>
            <c:ext xmlns:c16="http://schemas.microsoft.com/office/drawing/2014/chart" uri="{C3380CC4-5D6E-409C-BE32-E72D297353CC}">
              <c16:uniqueId val="{00000001-D66C-4FA4-A841-FA3FDB3505AD}"/>
            </c:ext>
          </c:extLst>
        </c:ser>
        <c:dLbls>
          <c:showLegendKey val="0"/>
          <c:showVal val="1"/>
          <c:showCatName val="0"/>
          <c:showSerName val="0"/>
          <c:showPercent val="0"/>
          <c:showBubbleSize val="0"/>
        </c:dLbls>
        <c:gapWidth val="150"/>
        <c:overlap val="-25"/>
        <c:axId val="184621312"/>
        <c:axId val="184639488"/>
      </c:barChart>
      <c:catAx>
        <c:axId val="184621312"/>
        <c:scaling>
          <c:orientation val="minMax"/>
        </c:scaling>
        <c:delete val="0"/>
        <c:axPos val="b"/>
        <c:numFmt formatCode="General" sourceLinked="1"/>
        <c:majorTickMark val="none"/>
        <c:minorTickMark val="none"/>
        <c:tickLblPos val="nextTo"/>
        <c:spPr>
          <a:ln w="3175">
            <a:solidFill>
              <a:srgbClr val="BFBFBF"/>
            </a:solidFill>
          </a:ln>
        </c:spPr>
        <c:txPr>
          <a:bodyPr/>
          <a:lstStyle/>
          <a:p>
            <a:pPr>
              <a:defRPr sz="900">
                <a:solidFill>
                  <a:srgbClr val="3B4D8C"/>
                </a:solidFill>
                <a:latin typeface="Aptos" panose="020B0004020202020204" pitchFamily="34" charset="0"/>
              </a:defRPr>
            </a:pPr>
            <a:endParaRPr lang="de-DE"/>
          </a:p>
        </c:txPr>
        <c:crossAx val="184639488"/>
        <c:crosses val="autoZero"/>
        <c:auto val="1"/>
        <c:lblAlgn val="ctr"/>
        <c:lblOffset val="100"/>
        <c:noMultiLvlLbl val="0"/>
      </c:catAx>
      <c:valAx>
        <c:axId val="184639488"/>
        <c:scaling>
          <c:orientation val="minMax"/>
        </c:scaling>
        <c:delete val="1"/>
        <c:axPos val="l"/>
        <c:numFmt formatCode="###0%" sourceLinked="1"/>
        <c:majorTickMark val="out"/>
        <c:minorTickMark val="none"/>
        <c:tickLblPos val="nextTo"/>
        <c:crossAx val="184621312"/>
        <c:crosses val="autoZero"/>
        <c:crossBetween val="between"/>
      </c:valAx>
      <c:spPr>
        <a:noFill/>
        <a:ln>
          <a:noFill/>
        </a:ln>
      </c:spPr>
    </c:plotArea>
    <c:legend>
      <c:legendPos val="t"/>
      <c:overlay val="0"/>
      <c:txPr>
        <a:bodyPr/>
        <a:lstStyle/>
        <a:p>
          <a:pPr>
            <a:defRPr>
              <a:solidFill>
                <a:srgbClr val="3B4D8C"/>
              </a:solidFill>
              <a:latin typeface="Aptos" panose="020B0004020202020204" pitchFamily="34" charset="0"/>
            </a:defRPr>
          </a:pPr>
          <a:endParaRPr lang="de-DE"/>
        </a:p>
      </c:txPr>
    </c:legend>
    <c:plotVisOnly val="1"/>
    <c:dispBlanksAs val="gap"/>
    <c:showDLblsOverMax val="0"/>
  </c:chart>
  <c:spPr>
    <a:noFill/>
    <a:ln>
      <a:noFill/>
    </a:ln>
  </c:spPr>
  <c:txPr>
    <a:bodyPr/>
    <a:lstStyle/>
    <a:p>
      <a:pPr>
        <a:defRPr sz="1000">
          <a:latin typeface="Calibri" panose="020F0502020204030204" pitchFamily="34" charset="0"/>
          <a:cs typeface="Calibri" panose="020F0502020204030204" pitchFamily="34" charset="0"/>
        </a:defRPr>
      </a:pPr>
      <a:endParaRPr lang="de-D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'1'!$B$89</c:f>
              <c:strCache>
                <c:ptCount val="1"/>
                <c:pt idx="0">
                  <c:v>unter 1.000 Euro</c:v>
                </c:pt>
              </c:strCache>
            </c:strRef>
          </c:tx>
          <c:spPr>
            <a:solidFill>
              <a:srgbClr val="E2F3CE"/>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'1'!$A$90:$A$93</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'1'!$B$90:$B$93</c:f>
              <c:numCache>
                <c:formatCode>###0%</c:formatCode>
                <c:ptCount val="4"/>
                <c:pt idx="0">
                  <c:v>0.28286466939858546</c:v>
                </c:pt>
                <c:pt idx="1">
                  <c:v>0.34800011510126505</c:v>
                </c:pt>
                <c:pt idx="2">
                  <c:v>0.16685984816280164</c:v>
                </c:pt>
                <c:pt idx="3">
                  <c:v>0.20227536733734752</c:v>
                </c:pt>
              </c:numCache>
            </c:numRef>
          </c:val>
          <c:extLst>
            <c:ext xmlns:c16="http://schemas.microsoft.com/office/drawing/2014/chart" uri="{C3380CC4-5D6E-409C-BE32-E72D297353CC}">
              <c16:uniqueId val="{00000000-DE04-4D2D-AE6C-8B2ED8BB8FEC}"/>
            </c:ext>
          </c:extLst>
        </c:ser>
        <c:ser>
          <c:idx val="0"/>
          <c:order val="1"/>
          <c:tx>
            <c:strRef>
              <c:f>'1'!$C$89</c:f>
              <c:strCache>
                <c:ptCount val="1"/>
                <c:pt idx="0">
                  <c:v>zwischen 1.000 und weniger als 2.000 Euro</c:v>
                </c:pt>
              </c:strCache>
            </c:strRef>
          </c:tx>
          <c:spPr>
            <a:solidFill>
              <a:srgbClr val="B0D77F"/>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'1'!$A$90:$A$93</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'1'!$C$90:$C$93</c:f>
              <c:numCache>
                <c:formatCode>###0%</c:formatCode>
                <c:ptCount val="4"/>
                <c:pt idx="0">
                  <c:v>0.24981612313325263</c:v>
                </c:pt>
                <c:pt idx="1">
                  <c:v>0.46599371115613814</c:v>
                </c:pt>
                <c:pt idx="2">
                  <c:v>0.11383134939776735</c:v>
                </c:pt>
                <c:pt idx="3">
                  <c:v>0.17035881631284119</c:v>
                </c:pt>
              </c:numCache>
            </c:numRef>
          </c:val>
          <c:extLst>
            <c:ext xmlns:c16="http://schemas.microsoft.com/office/drawing/2014/chart" uri="{C3380CC4-5D6E-409C-BE32-E72D297353CC}">
              <c16:uniqueId val="{00000001-DE04-4D2D-AE6C-8B2ED8BB8FEC}"/>
            </c:ext>
          </c:extLst>
        </c:ser>
        <c:ser>
          <c:idx val="2"/>
          <c:order val="2"/>
          <c:tx>
            <c:strRef>
              <c:f>'1'!$D$89</c:f>
              <c:strCache>
                <c:ptCount val="1"/>
                <c:pt idx="0">
                  <c:v>zwischen 2.000 und weniger als 3.000 Euro</c:v>
                </c:pt>
              </c:strCache>
            </c:strRef>
          </c:tx>
          <c:spPr>
            <a:solidFill>
              <a:srgbClr val="7CAE3E"/>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'1'!$A$90:$A$93</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'1'!$D$90:$D$93</c:f>
              <c:numCache>
                <c:formatCode>###0%</c:formatCode>
                <c:ptCount val="4"/>
                <c:pt idx="0">
                  <c:v>0.24509452177462626</c:v>
                </c:pt>
                <c:pt idx="1">
                  <c:v>0.57657647603131512</c:v>
                </c:pt>
                <c:pt idx="2">
                  <c:v>8.9522034553696408E-2</c:v>
                </c:pt>
                <c:pt idx="3">
                  <c:v>8.8806967640361861E-2</c:v>
                </c:pt>
              </c:numCache>
            </c:numRef>
          </c:val>
          <c:extLst>
            <c:ext xmlns:c16="http://schemas.microsoft.com/office/drawing/2014/chart" uri="{C3380CC4-5D6E-409C-BE32-E72D297353CC}">
              <c16:uniqueId val="{00000002-DE04-4D2D-AE6C-8B2ED8BB8FEC}"/>
            </c:ext>
          </c:extLst>
        </c:ser>
        <c:ser>
          <c:idx val="3"/>
          <c:order val="3"/>
          <c:tx>
            <c:strRef>
              <c:f>'1'!$E$89</c:f>
              <c:strCache>
                <c:ptCount val="1"/>
                <c:pt idx="0">
                  <c:v>zwischen 3.000 und weniger als 4.000 Euro</c:v>
                </c:pt>
              </c:strCache>
            </c:strRef>
          </c:tx>
          <c:spPr>
            <a:solidFill>
              <a:srgbClr val="527C1E"/>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'1'!$A$90:$A$93</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'1'!$E$90:$E$93</c:f>
              <c:numCache>
                <c:formatCode>###0%</c:formatCode>
                <c:ptCount val="4"/>
                <c:pt idx="0">
                  <c:v>0.34262739217679561</c:v>
                </c:pt>
                <c:pt idx="1">
                  <c:v>0.4475237955077781</c:v>
                </c:pt>
                <c:pt idx="2">
                  <c:v>0.11717352771795771</c:v>
                </c:pt>
                <c:pt idx="3">
                  <c:v>9.2675284597468807E-2</c:v>
                </c:pt>
              </c:numCache>
            </c:numRef>
          </c:val>
          <c:extLst>
            <c:ext xmlns:c16="http://schemas.microsoft.com/office/drawing/2014/chart" uri="{C3380CC4-5D6E-409C-BE32-E72D297353CC}">
              <c16:uniqueId val="{00000003-DE04-4D2D-AE6C-8B2ED8BB8FEC}"/>
            </c:ext>
          </c:extLst>
        </c:ser>
        <c:ser>
          <c:idx val="4"/>
          <c:order val="4"/>
          <c:tx>
            <c:strRef>
              <c:f>'1'!$F$89</c:f>
              <c:strCache>
                <c:ptCount val="1"/>
                <c:pt idx="0">
                  <c:v>4.000 Euro oder mehr</c:v>
                </c:pt>
              </c:strCache>
            </c:strRef>
          </c:tx>
          <c:spPr>
            <a:solidFill>
              <a:srgbClr val="263B0D"/>
            </a:solidFill>
          </c:spPr>
          <c:invertIfNegative val="0"/>
          <c:dLbls>
            <c:spPr>
              <a:noFill/>
              <a:ln>
                <a:noFill/>
              </a:ln>
              <a:effectLst/>
            </c:spPr>
            <c:txPr>
              <a:bodyPr wrap="square" lIns="38100" tIns="19050" rIns="38100" bIns="19050" anchor="ctr">
                <a:spAutoFit/>
              </a:bodyPr>
              <a:lstStyle/>
              <a:p>
                <a:pPr>
                  <a:defRPr>
                    <a:solidFill>
                      <a:srgbClr val="3B4D8C"/>
                    </a:solidFill>
                    <a:latin typeface="Aptos" panose="020B000402020202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'1'!$A$90:$A$93</c:f>
              <c:strCache>
                <c:ptCount val="4"/>
                <c:pt idx="0">
                  <c:v>Ich möchte die Anlage ohne Beratung selbst auswählen.</c:v>
                </c:pt>
                <c:pt idx="1">
                  <c:v>Ich möchte mich beraten lassen und anschließend entscheiden.</c:v>
                </c:pt>
                <c:pt idx="2">
                  <c:v>Ich möchte eine möglichst einfache, vorgegebene Standardlösung, bei der ich nichts entscheiden muss.</c:v>
                </c:pt>
                <c:pt idx="3">
                  <c:v>weiß nicht / keine Angabe</c:v>
                </c:pt>
              </c:strCache>
            </c:strRef>
          </c:cat>
          <c:val>
            <c:numRef>
              <c:f>'1'!$F$90:$F$93</c:f>
              <c:numCache>
                <c:formatCode>###0%</c:formatCode>
                <c:ptCount val="4"/>
                <c:pt idx="0">
                  <c:v>0.3480830672656568</c:v>
                </c:pt>
                <c:pt idx="1">
                  <c:v>0.51029174510670416</c:v>
                </c:pt>
                <c:pt idx="2">
                  <c:v>8.736518129670573E-2</c:v>
                </c:pt>
                <c:pt idx="3">
                  <c:v>5.4260006330932552E-2</c:v>
                </c:pt>
              </c:numCache>
            </c:numRef>
          </c:val>
          <c:extLst>
            <c:ext xmlns:c16="http://schemas.microsoft.com/office/drawing/2014/chart" uri="{C3380CC4-5D6E-409C-BE32-E72D297353CC}">
              <c16:uniqueId val="{00000004-DE04-4D2D-AE6C-8B2ED8BB8FEC}"/>
            </c:ext>
          </c:extLst>
        </c:ser>
        <c:dLbls>
          <c:showLegendKey val="0"/>
          <c:showVal val="1"/>
          <c:showCatName val="0"/>
          <c:showSerName val="0"/>
          <c:showPercent val="0"/>
          <c:showBubbleSize val="0"/>
        </c:dLbls>
        <c:gapWidth val="150"/>
        <c:overlap val="-25"/>
        <c:axId val="184621312"/>
        <c:axId val="184639488"/>
      </c:barChart>
      <c:catAx>
        <c:axId val="184621312"/>
        <c:scaling>
          <c:orientation val="minMax"/>
        </c:scaling>
        <c:delete val="0"/>
        <c:axPos val="b"/>
        <c:numFmt formatCode="General" sourceLinked="1"/>
        <c:majorTickMark val="none"/>
        <c:minorTickMark val="none"/>
        <c:tickLblPos val="nextTo"/>
        <c:spPr>
          <a:ln w="3175">
            <a:solidFill>
              <a:srgbClr val="BFBFBF"/>
            </a:solidFill>
          </a:ln>
        </c:spPr>
        <c:txPr>
          <a:bodyPr/>
          <a:lstStyle/>
          <a:p>
            <a:pPr>
              <a:defRPr>
                <a:solidFill>
                  <a:srgbClr val="3B4D8C"/>
                </a:solidFill>
                <a:latin typeface="Aptos" panose="020B0004020202020204" pitchFamily="34" charset="0"/>
              </a:defRPr>
            </a:pPr>
            <a:endParaRPr lang="de-DE"/>
          </a:p>
        </c:txPr>
        <c:crossAx val="184639488"/>
        <c:crosses val="autoZero"/>
        <c:auto val="1"/>
        <c:lblAlgn val="ctr"/>
        <c:lblOffset val="100"/>
        <c:noMultiLvlLbl val="0"/>
      </c:catAx>
      <c:valAx>
        <c:axId val="184639488"/>
        <c:scaling>
          <c:orientation val="minMax"/>
        </c:scaling>
        <c:delete val="1"/>
        <c:axPos val="l"/>
        <c:numFmt formatCode="###0%" sourceLinked="1"/>
        <c:majorTickMark val="out"/>
        <c:minorTickMark val="none"/>
        <c:tickLblPos val="nextTo"/>
        <c:crossAx val="184621312"/>
        <c:crosses val="autoZero"/>
        <c:crossBetween val="between"/>
      </c:valAx>
      <c:spPr>
        <a:noFill/>
        <a:ln>
          <a:noFill/>
        </a:ln>
      </c:spPr>
    </c:plotArea>
    <c:legend>
      <c:legendPos val="t"/>
      <c:overlay val="0"/>
      <c:txPr>
        <a:bodyPr/>
        <a:lstStyle/>
        <a:p>
          <a:pPr>
            <a:defRPr>
              <a:solidFill>
                <a:srgbClr val="3B4D8C"/>
              </a:solidFill>
              <a:latin typeface="Aptos" panose="020B0004020202020204" pitchFamily="34" charset="0"/>
            </a:defRPr>
          </a:pPr>
          <a:endParaRPr lang="de-DE"/>
        </a:p>
      </c:txPr>
    </c:legend>
    <c:plotVisOnly val="1"/>
    <c:dispBlanksAs val="gap"/>
    <c:showDLblsOverMax val="0"/>
  </c:chart>
  <c:spPr>
    <a:noFill/>
    <a:ln>
      <a:noFill/>
    </a:ln>
  </c:spPr>
  <c:txPr>
    <a:bodyPr/>
    <a:lstStyle/>
    <a:p>
      <a:pPr>
        <a:defRPr sz="1000">
          <a:latin typeface="Calibri" panose="020F0502020204030204" pitchFamily="34" charset="0"/>
          <a:cs typeface="Calibri" panose="020F0502020204030204" pitchFamily="34" charset="0"/>
        </a:defRPr>
      </a:pPr>
      <a:endParaRPr lang="de-DE"/>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ACEC721-681C-5B86-CC2D-7E99A73227B6}"/>
              </a:ext>
            </a:extLst>
          </p:cNvPr>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de-DE" sz="1400" b="0" i="0" u="none" strike="noStrike" kern="1200" cap="none">
              <a:ln>
                <a:noFill/>
              </a:ln>
              <a:latin typeface="Liberation Sans" pitchFamily="18"/>
              <a:ea typeface="Microsoft YaHei" pitchFamily="2"/>
              <a:cs typeface="Arial" pitchFamily="2"/>
            </a:endParaRPr>
          </a:p>
        </p:txBody>
      </p:sp>
      <p:sp>
        <p:nvSpPr>
          <p:cNvPr id="3" name="Datumsplatzhalter 2">
            <a:extLst>
              <a:ext uri="{FF2B5EF4-FFF2-40B4-BE49-F238E27FC236}">
                <a16:creationId xmlns:a16="http://schemas.microsoft.com/office/drawing/2014/main" id="{7B72311B-1F20-760D-BE6E-AC802AC706C9}"/>
              </a:ext>
            </a:extLst>
          </p:cNvPr>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de-DE" sz="1400" b="0" i="0" u="none" strike="noStrike" kern="1200" cap="none">
              <a:ln>
                <a:noFill/>
              </a:ln>
              <a:latin typeface="Liberation Sans" pitchFamily="18"/>
              <a:ea typeface="Microsoft YaHei" pitchFamily="2"/>
              <a:cs typeface="Arial" pitchFamily="2"/>
            </a:endParaRPr>
          </a:p>
        </p:txBody>
      </p:sp>
      <p:sp>
        <p:nvSpPr>
          <p:cNvPr id="4" name="Fußzeilenplatzhalter 3">
            <a:extLst>
              <a:ext uri="{FF2B5EF4-FFF2-40B4-BE49-F238E27FC236}">
                <a16:creationId xmlns:a16="http://schemas.microsoft.com/office/drawing/2014/main" id="{9F05D08D-5866-4381-8757-827BFFBC34A7}"/>
              </a:ext>
            </a:extLst>
          </p:cNvPr>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de-DE" sz="1400" b="0" i="0" u="none" strike="noStrike" kern="1200" cap="none">
              <a:ln>
                <a:noFill/>
              </a:ln>
              <a:latin typeface="Liberation Sans" pitchFamily="18"/>
              <a:ea typeface="Microsoft YaHei" pitchFamily="2"/>
              <a:cs typeface="Arial" pitchFamily="2"/>
            </a:endParaRPr>
          </a:p>
        </p:txBody>
      </p:sp>
      <p:sp>
        <p:nvSpPr>
          <p:cNvPr id="5" name="Foliennummernplatzhalter 4">
            <a:extLst>
              <a:ext uri="{FF2B5EF4-FFF2-40B4-BE49-F238E27FC236}">
                <a16:creationId xmlns:a16="http://schemas.microsoft.com/office/drawing/2014/main" id="{49EA799F-D41F-5B54-EADB-AAA3294287C2}"/>
              </a:ext>
            </a:extLst>
          </p:cNvPr>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D90FA86C-D5AC-4E26-9A94-22E398B1109C}" type="slidenum">
              <a:t>‹Nr.›</a:t>
            </a:fld>
            <a:endParaRPr lang="de-DE" sz="1400" b="0" i="0" u="none" strike="noStrike" kern="1200" cap="none">
              <a:ln>
                <a:noFill/>
              </a:ln>
              <a:latin typeface="Liberation Sans" pitchFamily="18"/>
              <a:ea typeface="Microsoft YaHei" pitchFamily="2"/>
              <a:cs typeface="Arial" pitchFamily="2"/>
            </a:endParaRPr>
          </a:p>
        </p:txBody>
      </p:sp>
    </p:spTree>
    <p:extLst>
      <p:ext uri="{BB962C8B-B14F-4D97-AF65-F5344CB8AC3E}">
        <p14:creationId xmlns:p14="http://schemas.microsoft.com/office/powerpoint/2010/main" val="2950745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1E7DC9F-BABD-AD24-F038-E84C6D1FAB60}"/>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Notizenplatzhalter 2">
            <a:extLst>
              <a:ext uri="{FF2B5EF4-FFF2-40B4-BE49-F238E27FC236}">
                <a16:creationId xmlns:a16="http://schemas.microsoft.com/office/drawing/2014/main" id="{6D62B1B3-D929-5EF1-ED6B-E50C96717D09}"/>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de-DE"/>
          </a:p>
        </p:txBody>
      </p:sp>
      <p:sp>
        <p:nvSpPr>
          <p:cNvPr id="4" name="Kopfzeilenplatzhalter 3">
            <a:extLst>
              <a:ext uri="{FF2B5EF4-FFF2-40B4-BE49-F238E27FC236}">
                <a16:creationId xmlns:a16="http://schemas.microsoft.com/office/drawing/2014/main" id="{063DCFA2-E508-5E5F-952F-382892C7081E}"/>
              </a:ext>
            </a:extLst>
          </p:cNvPr>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de-DE" sz="1400" kern="1200">
                <a:latin typeface="Liberation Serif" pitchFamily="18"/>
                <a:ea typeface="Segoe UI" pitchFamily="2"/>
                <a:cs typeface="Tahoma" pitchFamily="2"/>
              </a:defRPr>
            </a:lvl1pPr>
          </a:lstStyle>
          <a:p>
            <a:pPr lvl="0"/>
            <a:endParaRPr lang="de-DE"/>
          </a:p>
        </p:txBody>
      </p:sp>
      <p:sp>
        <p:nvSpPr>
          <p:cNvPr id="5" name="Datumsplatzhalter 4">
            <a:extLst>
              <a:ext uri="{FF2B5EF4-FFF2-40B4-BE49-F238E27FC236}">
                <a16:creationId xmlns:a16="http://schemas.microsoft.com/office/drawing/2014/main" id="{C1BA0F8E-9410-EB05-8C53-854CA778E92D}"/>
              </a:ext>
            </a:extLst>
          </p:cNvPr>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de-DE" sz="1400" kern="1200">
                <a:latin typeface="Liberation Serif" pitchFamily="18"/>
                <a:ea typeface="Segoe UI" pitchFamily="2"/>
                <a:cs typeface="Tahoma" pitchFamily="2"/>
              </a:defRPr>
            </a:lvl1pPr>
          </a:lstStyle>
          <a:p>
            <a:pPr lvl="0"/>
            <a:endParaRPr lang="de-DE"/>
          </a:p>
        </p:txBody>
      </p:sp>
      <p:sp>
        <p:nvSpPr>
          <p:cNvPr id="6" name="Fußzeilenplatzhalter 5">
            <a:extLst>
              <a:ext uri="{FF2B5EF4-FFF2-40B4-BE49-F238E27FC236}">
                <a16:creationId xmlns:a16="http://schemas.microsoft.com/office/drawing/2014/main" id="{8AE69BC1-E74A-0FD9-1242-9ADF244B7B7A}"/>
              </a:ext>
            </a:extLst>
          </p:cNvPr>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de-DE" sz="1400" kern="1200">
                <a:latin typeface="Liberation Serif" pitchFamily="18"/>
                <a:ea typeface="Segoe UI" pitchFamily="2"/>
                <a:cs typeface="Tahoma" pitchFamily="2"/>
              </a:defRPr>
            </a:lvl1pPr>
          </a:lstStyle>
          <a:p>
            <a:pPr lvl="0"/>
            <a:endParaRPr lang="de-DE"/>
          </a:p>
        </p:txBody>
      </p:sp>
      <p:sp>
        <p:nvSpPr>
          <p:cNvPr id="7" name="Foliennummernplatzhalter 6">
            <a:extLst>
              <a:ext uri="{FF2B5EF4-FFF2-40B4-BE49-F238E27FC236}">
                <a16:creationId xmlns:a16="http://schemas.microsoft.com/office/drawing/2014/main" id="{9B3A0FF9-63A4-07CC-C4D1-12AF919A057E}"/>
              </a:ext>
            </a:extLst>
          </p:cNvPr>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de-DE" sz="1400" kern="1200">
                <a:latin typeface="Liberation Serif" pitchFamily="18"/>
                <a:ea typeface="Segoe UI" pitchFamily="2"/>
                <a:cs typeface="Tahoma" pitchFamily="2"/>
              </a:defRPr>
            </a:lvl1pPr>
          </a:lstStyle>
          <a:p>
            <a:pPr lvl="0"/>
            <a:fld id="{B6EEE8AD-58BB-48DD-9B3C-9F870A4BA344}" type="slidenum">
              <a:t>‹Nr.›</a:t>
            </a:fld>
            <a:endParaRPr lang="de-DE"/>
          </a:p>
        </p:txBody>
      </p:sp>
    </p:spTree>
    <p:extLst>
      <p:ext uri="{BB962C8B-B14F-4D97-AF65-F5344CB8AC3E}">
        <p14:creationId xmlns:p14="http://schemas.microsoft.com/office/powerpoint/2010/main" val="166511971"/>
      </p:ext>
    </p:extLst>
  </p:cSld>
  <p:clrMap bg1="lt1" tx1="dk1" bg2="lt2" tx2="dk2" accent1="accent1" accent2="accent2" accent3="accent3" accent4="accent4" accent5="accent5" accent6="accent6" hlink="hlink" folHlink="folHlink"/>
  <p:notesStyle>
    <a:lvl1pPr marL="216000" marR="0" indent="-216000" rtl="0" hangingPunct="0">
      <a:tabLst/>
      <a:defRPr lang="de-DE" sz="2000" b="0" i="0" u="none" strike="noStrike" kern="1200" cap="none">
        <a:ln>
          <a:noFill/>
        </a:ln>
        <a:highlight>
          <a:scrgbClr r="0" g="0" b="0">
            <a:alpha val="0"/>
          </a:scrgbClr>
        </a:highlight>
        <a:latin typeface="Liberation Sans" pitchFamily="18"/>
        <a:ea typeface="Microsoft YaHei" pitchFamily="2"/>
        <a:cs typeface="Ari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Logo_norm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rafik 3" descr="Ein Bild, das Schrift, Text, Grafiken, Screenshot enthält.&#10;&#10;KI-generierte Inhalte können fehlerhaft sein.">
            <a:extLst>
              <a:ext uri="{FF2B5EF4-FFF2-40B4-BE49-F238E27FC236}">
                <a16:creationId xmlns:a16="http://schemas.microsoft.com/office/drawing/2014/main" id="{56BAFF2A-91D0-2D8A-CBB9-9171102ABE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0519" y="2375300"/>
            <a:ext cx="2354141" cy="919949"/>
          </a:xfrm>
          <a:prstGeom prst="rect">
            <a:avLst/>
          </a:prstGeom>
        </p:spPr>
      </p:pic>
      <p:sp>
        <p:nvSpPr>
          <p:cNvPr id="10" name="Textplatzhalter 9">
            <a:extLst>
              <a:ext uri="{FF2B5EF4-FFF2-40B4-BE49-F238E27FC236}">
                <a16:creationId xmlns:a16="http://schemas.microsoft.com/office/drawing/2014/main" id="{0519C054-3B66-9AED-BD1E-574EAA3FB579}"/>
              </a:ext>
            </a:extLst>
          </p:cNvPr>
          <p:cNvSpPr>
            <a:spLocks noGrp="1"/>
          </p:cNvSpPr>
          <p:nvPr>
            <p:ph type="body" sz="quarter" idx="10"/>
          </p:nvPr>
        </p:nvSpPr>
        <p:spPr>
          <a:xfrm>
            <a:off x="5531802" y="2494163"/>
            <a:ext cx="4130357" cy="305015"/>
          </a:xfrm>
          <a:prstGeom prst="rect">
            <a:avLst/>
          </a:prstGeom>
        </p:spPr>
        <p:txBody>
          <a:bodyPr/>
          <a:lstStyle>
            <a:lvl1pPr marL="0" indent="0">
              <a:buNone/>
              <a:defRPr sz="2200" b="1">
                <a:solidFill>
                  <a:schemeClr val="bg1"/>
                </a:solidFill>
              </a:defRPr>
            </a:lvl1pPr>
            <a:lvl2pPr>
              <a:buNone/>
              <a:defRPr sz="2200" b="1"/>
            </a:lvl2pPr>
            <a:lvl3pPr>
              <a:buNone/>
              <a:defRPr sz="2200" b="1"/>
            </a:lvl3pPr>
            <a:lvl4pPr>
              <a:buNone/>
              <a:defRPr sz="2200" b="1"/>
            </a:lvl4pPr>
            <a:lvl5pPr>
              <a:buNone/>
              <a:defRPr sz="2200" b="1"/>
            </a:lvl5pPr>
          </a:lstStyle>
          <a:p>
            <a:pPr lvl="0"/>
            <a:r>
              <a:rPr lang="de-DE" dirty="0"/>
              <a:t>Mastertextformat bearbeiten</a:t>
            </a:r>
          </a:p>
        </p:txBody>
      </p:sp>
      <p:sp>
        <p:nvSpPr>
          <p:cNvPr id="12" name="Textplatzhalter 11">
            <a:extLst>
              <a:ext uri="{FF2B5EF4-FFF2-40B4-BE49-F238E27FC236}">
                <a16:creationId xmlns:a16="http://schemas.microsoft.com/office/drawing/2014/main" id="{FFEEC3F5-3827-4220-322A-9743028713E0}"/>
              </a:ext>
            </a:extLst>
          </p:cNvPr>
          <p:cNvSpPr>
            <a:spLocks noGrp="1"/>
          </p:cNvSpPr>
          <p:nvPr>
            <p:ph type="body" sz="quarter" idx="11"/>
          </p:nvPr>
        </p:nvSpPr>
        <p:spPr>
          <a:xfrm>
            <a:off x="5531802" y="2925804"/>
            <a:ext cx="4130357" cy="305015"/>
          </a:xfrm>
          <a:prstGeom prst="rect">
            <a:avLst/>
          </a:prstGeom>
        </p:spPr>
        <p:txBody>
          <a:bodyPr/>
          <a:lstStyle>
            <a:lvl1pPr marL="0" indent="0">
              <a:buFont typeface="Arial" panose="020B0604020202020204" pitchFamily="34" charset="0"/>
              <a:buNone/>
              <a:tabLst/>
              <a:defRPr sz="2200">
                <a:solidFill>
                  <a:schemeClr val="bg1"/>
                </a:solidFill>
                <a:latin typeface="Aptos Light" panose="020B0004020202020204" pitchFamily="34" charset="0"/>
              </a:defRPr>
            </a:lvl1pPr>
            <a:lvl2pPr>
              <a:buFont typeface="Arial" panose="020B0604020202020204" pitchFamily="34" charset="0"/>
              <a:buNone/>
              <a:defRPr>
                <a:latin typeface="Aptos Light" panose="020B0004020202020204" pitchFamily="34" charset="0"/>
              </a:defRPr>
            </a:lvl2pPr>
            <a:lvl3pPr>
              <a:buNone/>
              <a:defRPr>
                <a:latin typeface="Aptos Light" panose="020B0004020202020204" pitchFamily="34" charset="0"/>
              </a:defRPr>
            </a:lvl3pPr>
            <a:lvl4pPr>
              <a:buNone/>
              <a:defRPr>
                <a:latin typeface="Aptos Light" panose="020B0004020202020204" pitchFamily="34" charset="0"/>
              </a:defRPr>
            </a:lvl4pPr>
            <a:lvl5pPr>
              <a:buNone/>
              <a:defRPr>
                <a:latin typeface="Aptos Light" panose="020B0004020202020204" pitchFamily="34" charset="0"/>
              </a:defRPr>
            </a:lvl5pPr>
          </a:lstStyle>
          <a:p>
            <a:pPr lvl="0"/>
            <a:r>
              <a:rPr lang="de-DE" dirty="0"/>
              <a:t>Mastertextformat bearbeiten</a:t>
            </a:r>
          </a:p>
        </p:txBody>
      </p:sp>
      <p:sp>
        <p:nvSpPr>
          <p:cNvPr id="5" name="Textplatzhalter 4">
            <a:extLst>
              <a:ext uri="{FF2B5EF4-FFF2-40B4-BE49-F238E27FC236}">
                <a16:creationId xmlns:a16="http://schemas.microsoft.com/office/drawing/2014/main" id="{4121B70D-EBCE-A942-2ABE-4E02A2E02A8C}"/>
              </a:ext>
            </a:extLst>
          </p:cNvPr>
          <p:cNvSpPr>
            <a:spLocks noGrp="1"/>
          </p:cNvSpPr>
          <p:nvPr>
            <p:ph type="body" sz="quarter" idx="12"/>
          </p:nvPr>
        </p:nvSpPr>
        <p:spPr>
          <a:xfrm>
            <a:off x="5531802" y="5038510"/>
            <a:ext cx="1999456" cy="236537"/>
          </a:xfrm>
          <a:prstGeom prst="rect">
            <a:avLst/>
          </a:prstGeom>
        </p:spPr>
        <p:txBody>
          <a:bodyPr/>
          <a:lstStyle>
            <a:lvl1pPr marL="0" indent="0" algn="l">
              <a:buFontTx/>
              <a:buNone/>
              <a:defRPr sz="1200">
                <a:solidFill>
                  <a:srgbClr val="61AFB5"/>
                </a:solidFill>
                <a:latin typeface="Aptos Light" panose="020B0004020202020204" pitchFamily="34" charset="0"/>
              </a:defRPr>
            </a:lvl1pPr>
            <a:lvl2pPr algn="l">
              <a:buFontTx/>
              <a:buNone/>
              <a:defRPr sz="1200">
                <a:latin typeface="Aptos Light" panose="020B0004020202020204" pitchFamily="34" charset="0"/>
              </a:defRPr>
            </a:lvl2pPr>
            <a:lvl3pPr algn="l">
              <a:buFontTx/>
              <a:buNone/>
              <a:defRPr sz="1200">
                <a:latin typeface="Aptos Light" panose="020B0004020202020204" pitchFamily="34" charset="0"/>
              </a:defRPr>
            </a:lvl3pPr>
            <a:lvl4pPr algn="l">
              <a:buFontTx/>
              <a:buNone/>
              <a:defRPr sz="1200">
                <a:latin typeface="Aptos Light" panose="020B0004020202020204" pitchFamily="34" charset="0"/>
              </a:defRPr>
            </a:lvl4pPr>
            <a:lvl5pPr algn="l">
              <a:buFontTx/>
              <a:buNone/>
              <a:defRPr sz="1200">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2702416147"/>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_Logo_M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6BAFF2A-91D0-2D8A-CBB9-9171102ABED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466" y="2273592"/>
            <a:ext cx="3125290" cy="1304423"/>
          </a:xfrm>
          <a:prstGeom prst="rect">
            <a:avLst/>
          </a:prstGeom>
        </p:spPr>
      </p:pic>
      <p:sp>
        <p:nvSpPr>
          <p:cNvPr id="10" name="Textplatzhalter 9">
            <a:extLst>
              <a:ext uri="{FF2B5EF4-FFF2-40B4-BE49-F238E27FC236}">
                <a16:creationId xmlns:a16="http://schemas.microsoft.com/office/drawing/2014/main" id="{0519C054-3B66-9AED-BD1E-574EAA3FB579}"/>
              </a:ext>
            </a:extLst>
          </p:cNvPr>
          <p:cNvSpPr>
            <a:spLocks noGrp="1"/>
          </p:cNvSpPr>
          <p:nvPr>
            <p:ph type="body" sz="quarter" idx="10"/>
          </p:nvPr>
        </p:nvSpPr>
        <p:spPr>
          <a:xfrm>
            <a:off x="5531802" y="2494163"/>
            <a:ext cx="4130357" cy="305015"/>
          </a:xfrm>
          <a:prstGeom prst="rect">
            <a:avLst/>
          </a:prstGeom>
        </p:spPr>
        <p:txBody>
          <a:bodyPr/>
          <a:lstStyle>
            <a:lvl1pPr marL="0" indent="0">
              <a:buNone/>
              <a:defRPr sz="2200" b="1">
                <a:solidFill>
                  <a:schemeClr val="bg1"/>
                </a:solidFill>
              </a:defRPr>
            </a:lvl1pPr>
            <a:lvl2pPr>
              <a:buNone/>
              <a:defRPr sz="2200" b="1"/>
            </a:lvl2pPr>
            <a:lvl3pPr>
              <a:buNone/>
              <a:defRPr sz="2200" b="1"/>
            </a:lvl3pPr>
            <a:lvl4pPr>
              <a:buNone/>
              <a:defRPr sz="2200" b="1"/>
            </a:lvl4pPr>
            <a:lvl5pPr>
              <a:buNone/>
              <a:defRPr sz="2200" b="1"/>
            </a:lvl5pPr>
          </a:lstStyle>
          <a:p>
            <a:pPr lvl="0"/>
            <a:r>
              <a:rPr lang="de-DE" dirty="0"/>
              <a:t>Mastertextformat bearbeiten</a:t>
            </a:r>
          </a:p>
        </p:txBody>
      </p:sp>
      <p:sp>
        <p:nvSpPr>
          <p:cNvPr id="12" name="Textplatzhalter 11">
            <a:extLst>
              <a:ext uri="{FF2B5EF4-FFF2-40B4-BE49-F238E27FC236}">
                <a16:creationId xmlns:a16="http://schemas.microsoft.com/office/drawing/2014/main" id="{FFEEC3F5-3827-4220-322A-9743028713E0}"/>
              </a:ext>
            </a:extLst>
          </p:cNvPr>
          <p:cNvSpPr>
            <a:spLocks noGrp="1"/>
          </p:cNvSpPr>
          <p:nvPr>
            <p:ph type="body" sz="quarter" idx="11"/>
          </p:nvPr>
        </p:nvSpPr>
        <p:spPr>
          <a:xfrm>
            <a:off x="5531802" y="2925804"/>
            <a:ext cx="4130357" cy="305015"/>
          </a:xfrm>
          <a:prstGeom prst="rect">
            <a:avLst/>
          </a:prstGeom>
        </p:spPr>
        <p:txBody>
          <a:bodyPr/>
          <a:lstStyle>
            <a:lvl1pPr marL="0" indent="0">
              <a:buFont typeface="Arial" panose="020B0604020202020204" pitchFamily="34" charset="0"/>
              <a:buNone/>
              <a:tabLst/>
              <a:defRPr sz="2200">
                <a:solidFill>
                  <a:schemeClr val="bg1"/>
                </a:solidFill>
                <a:latin typeface="Aptos Light" panose="020B0004020202020204" pitchFamily="34" charset="0"/>
              </a:defRPr>
            </a:lvl1pPr>
            <a:lvl2pPr>
              <a:buFont typeface="Arial" panose="020B0604020202020204" pitchFamily="34" charset="0"/>
              <a:buNone/>
              <a:defRPr>
                <a:latin typeface="Aptos Light" panose="020B0004020202020204" pitchFamily="34" charset="0"/>
              </a:defRPr>
            </a:lvl2pPr>
            <a:lvl3pPr>
              <a:buNone/>
              <a:defRPr>
                <a:latin typeface="Aptos Light" panose="020B0004020202020204" pitchFamily="34" charset="0"/>
              </a:defRPr>
            </a:lvl3pPr>
            <a:lvl4pPr>
              <a:buNone/>
              <a:defRPr>
                <a:latin typeface="Aptos Light" panose="020B0004020202020204" pitchFamily="34" charset="0"/>
              </a:defRPr>
            </a:lvl4pPr>
            <a:lvl5pPr>
              <a:buNone/>
              <a:defRPr>
                <a:latin typeface="Aptos Light" panose="020B0004020202020204" pitchFamily="34" charset="0"/>
              </a:defRPr>
            </a:lvl5pPr>
          </a:lstStyle>
          <a:p>
            <a:pPr lvl="0"/>
            <a:r>
              <a:rPr lang="de-DE" dirty="0"/>
              <a:t>Mastertextformat bearbeiten</a:t>
            </a:r>
          </a:p>
        </p:txBody>
      </p:sp>
      <p:sp>
        <p:nvSpPr>
          <p:cNvPr id="5" name="Textplatzhalter 4">
            <a:extLst>
              <a:ext uri="{FF2B5EF4-FFF2-40B4-BE49-F238E27FC236}">
                <a16:creationId xmlns:a16="http://schemas.microsoft.com/office/drawing/2014/main" id="{4121B70D-EBCE-A942-2ABE-4E02A2E02A8C}"/>
              </a:ext>
            </a:extLst>
          </p:cNvPr>
          <p:cNvSpPr>
            <a:spLocks noGrp="1"/>
          </p:cNvSpPr>
          <p:nvPr>
            <p:ph type="body" sz="quarter" idx="12"/>
          </p:nvPr>
        </p:nvSpPr>
        <p:spPr>
          <a:xfrm>
            <a:off x="5531802" y="5038510"/>
            <a:ext cx="1999456" cy="236537"/>
          </a:xfrm>
          <a:prstGeom prst="rect">
            <a:avLst/>
          </a:prstGeom>
        </p:spPr>
        <p:txBody>
          <a:bodyPr/>
          <a:lstStyle>
            <a:lvl1pPr marL="0" indent="0" algn="l">
              <a:buFontTx/>
              <a:buNone/>
              <a:defRPr sz="1200">
                <a:solidFill>
                  <a:srgbClr val="61AFB5"/>
                </a:solidFill>
                <a:latin typeface="Aptos Light" panose="020B0004020202020204" pitchFamily="34" charset="0"/>
              </a:defRPr>
            </a:lvl1pPr>
            <a:lvl2pPr algn="l">
              <a:buFontTx/>
              <a:buNone/>
              <a:defRPr sz="1200">
                <a:latin typeface="Aptos Light" panose="020B0004020202020204" pitchFamily="34" charset="0"/>
              </a:defRPr>
            </a:lvl2pPr>
            <a:lvl3pPr algn="l">
              <a:buFontTx/>
              <a:buNone/>
              <a:defRPr sz="1200">
                <a:latin typeface="Aptos Light" panose="020B0004020202020204" pitchFamily="34" charset="0"/>
              </a:defRPr>
            </a:lvl3pPr>
            <a:lvl4pPr algn="l">
              <a:buFontTx/>
              <a:buNone/>
              <a:defRPr sz="1200">
                <a:latin typeface="Aptos Light" panose="020B0004020202020204" pitchFamily="34" charset="0"/>
              </a:defRPr>
            </a:lvl4pPr>
            <a:lvl5pPr algn="l">
              <a:buFontTx/>
              <a:buNone/>
              <a:defRPr sz="1200">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4285402432"/>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thod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platzhalter 2">
            <a:extLst>
              <a:ext uri="{FF2B5EF4-FFF2-40B4-BE49-F238E27FC236}">
                <a16:creationId xmlns:a16="http://schemas.microsoft.com/office/drawing/2014/main" id="{389C9C6D-AFD9-4BE3-0122-C6F46AD1619C}"/>
              </a:ext>
            </a:extLst>
          </p:cNvPr>
          <p:cNvSpPr>
            <a:spLocks noGrp="1"/>
          </p:cNvSpPr>
          <p:nvPr>
            <p:ph type="body" sz="quarter" idx="10" hasCustomPrompt="1"/>
          </p:nvPr>
        </p:nvSpPr>
        <p:spPr>
          <a:xfrm>
            <a:off x="5401860" y="1310865"/>
            <a:ext cx="4319656" cy="294044"/>
          </a:xfrm>
          <a:prstGeom prst="rect">
            <a:avLst/>
          </a:prstGeom>
        </p:spPr>
        <p:txBody>
          <a:bodyPr/>
          <a:lstStyle>
            <a:lvl1pPr marL="0" indent="0">
              <a:buNone/>
              <a:defRPr sz="2200">
                <a:solidFill>
                  <a:schemeClr val="bg1"/>
                </a:solidFill>
                <a:latin typeface="Aptos ExtraBold" panose="020B0004020202020204" pitchFamily="34" charset="0"/>
              </a:defRPr>
            </a:lvl1pPr>
          </a:lstStyle>
          <a:p>
            <a:pPr lvl="0"/>
            <a:r>
              <a:rPr lang="de-DE" dirty="0"/>
              <a:t>Mustertext</a:t>
            </a:r>
          </a:p>
        </p:txBody>
      </p:sp>
      <p:sp>
        <p:nvSpPr>
          <p:cNvPr id="3" name="Textplatzhalter 6">
            <a:extLst>
              <a:ext uri="{FF2B5EF4-FFF2-40B4-BE49-F238E27FC236}">
                <a16:creationId xmlns:a16="http://schemas.microsoft.com/office/drawing/2014/main" id="{407CE62A-4BFA-F5F6-3B5D-9EF007F7B8A1}"/>
              </a:ext>
            </a:extLst>
          </p:cNvPr>
          <p:cNvSpPr>
            <a:spLocks noGrp="1"/>
          </p:cNvSpPr>
          <p:nvPr>
            <p:ph type="body" sz="quarter" idx="11"/>
          </p:nvPr>
        </p:nvSpPr>
        <p:spPr>
          <a:xfrm>
            <a:off x="5401860" y="1832192"/>
            <a:ext cx="4319656" cy="2527493"/>
          </a:xfrm>
          <a:prstGeom prst="rect">
            <a:avLst/>
          </a:prstGeom>
        </p:spPr>
        <p:txBody>
          <a:bodyPr/>
          <a:lstStyle>
            <a:lvl1pPr marL="0" indent="0">
              <a:buNone/>
              <a:defRPr sz="1200">
                <a:solidFill>
                  <a:schemeClr val="bg1"/>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4264954494"/>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fik_mit_Text_Logo_normal">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13" name="Textplatzhalter 6">
            <a:extLst>
              <a:ext uri="{FF2B5EF4-FFF2-40B4-BE49-F238E27FC236}">
                <a16:creationId xmlns:a16="http://schemas.microsoft.com/office/drawing/2014/main" id="{B40C2FA1-2088-B7AD-944A-8BDD975D79B6}"/>
              </a:ext>
            </a:extLst>
          </p:cNvPr>
          <p:cNvSpPr>
            <a:spLocks noGrp="1"/>
          </p:cNvSpPr>
          <p:nvPr>
            <p:ph type="body" sz="quarter" idx="13"/>
          </p:nvPr>
        </p:nvSpPr>
        <p:spPr>
          <a:xfrm>
            <a:off x="360196" y="4139998"/>
            <a:ext cx="8266446" cy="771216"/>
          </a:xfrm>
          <a:prstGeom prst="rect">
            <a:avLst/>
          </a:prstGeom>
        </p:spPr>
        <p:txBody>
          <a:bodyPr/>
          <a:lstStyle>
            <a:lvl1pPr marL="0" indent="0">
              <a:buNone/>
              <a:defRPr sz="1200">
                <a:solidFill>
                  <a:srgbClr val="024066"/>
                </a:solidFill>
                <a:latin typeface="+mn-lt"/>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82199488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fik_mit_Text_Logo_normal_Transparenz">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13" name="Textplatzhalter 6">
            <a:extLst>
              <a:ext uri="{FF2B5EF4-FFF2-40B4-BE49-F238E27FC236}">
                <a16:creationId xmlns:a16="http://schemas.microsoft.com/office/drawing/2014/main" id="{B40C2FA1-2088-B7AD-944A-8BDD975D79B6}"/>
              </a:ext>
            </a:extLst>
          </p:cNvPr>
          <p:cNvSpPr>
            <a:spLocks noGrp="1"/>
          </p:cNvSpPr>
          <p:nvPr>
            <p:ph type="body" sz="quarter" idx="13"/>
          </p:nvPr>
        </p:nvSpPr>
        <p:spPr>
          <a:xfrm>
            <a:off x="360196" y="4139998"/>
            <a:ext cx="8266446" cy="771216"/>
          </a:xfrm>
          <a:prstGeom prst="rect">
            <a:avLst/>
          </a:prstGeom>
        </p:spPr>
        <p:txBody>
          <a:bodyPr/>
          <a:lstStyle>
            <a:lvl1pPr marL="0" indent="0">
              <a:buNone/>
              <a:defRPr sz="1200">
                <a:solidFill>
                  <a:srgbClr val="024066"/>
                </a:solidFill>
                <a:latin typeface="+mn-lt"/>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304006416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fik_mit_Text_Logo_M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46329" y="121143"/>
            <a:ext cx="1231586" cy="514036"/>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13" name="Textplatzhalter 6">
            <a:extLst>
              <a:ext uri="{FF2B5EF4-FFF2-40B4-BE49-F238E27FC236}">
                <a16:creationId xmlns:a16="http://schemas.microsoft.com/office/drawing/2014/main" id="{B40C2FA1-2088-B7AD-944A-8BDD975D79B6}"/>
              </a:ext>
            </a:extLst>
          </p:cNvPr>
          <p:cNvSpPr>
            <a:spLocks noGrp="1"/>
          </p:cNvSpPr>
          <p:nvPr>
            <p:ph type="body" sz="quarter" idx="13"/>
          </p:nvPr>
        </p:nvSpPr>
        <p:spPr>
          <a:xfrm>
            <a:off x="360196" y="4139998"/>
            <a:ext cx="8266446" cy="771216"/>
          </a:xfrm>
          <a:prstGeom prst="rect">
            <a:avLst/>
          </a:prstGeom>
        </p:spPr>
        <p:txBody>
          <a:bodyPr/>
          <a:lstStyle>
            <a:lvl1pPr marL="0" indent="0">
              <a:buNone/>
              <a:defRPr sz="1200">
                <a:solidFill>
                  <a:srgbClr val="024066"/>
                </a:solidFill>
                <a:latin typeface="+mn-lt"/>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129602505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fik_mit_Text_Logo_MT_Transparenz">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46329" y="121143"/>
            <a:ext cx="1231586" cy="514036"/>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13" name="Textplatzhalter 6">
            <a:extLst>
              <a:ext uri="{FF2B5EF4-FFF2-40B4-BE49-F238E27FC236}">
                <a16:creationId xmlns:a16="http://schemas.microsoft.com/office/drawing/2014/main" id="{B40C2FA1-2088-B7AD-944A-8BDD975D79B6}"/>
              </a:ext>
            </a:extLst>
          </p:cNvPr>
          <p:cNvSpPr>
            <a:spLocks noGrp="1"/>
          </p:cNvSpPr>
          <p:nvPr>
            <p:ph type="body" sz="quarter" idx="13"/>
          </p:nvPr>
        </p:nvSpPr>
        <p:spPr>
          <a:xfrm>
            <a:off x="360196" y="4139998"/>
            <a:ext cx="8266446" cy="771216"/>
          </a:xfrm>
          <a:prstGeom prst="rect">
            <a:avLst/>
          </a:prstGeom>
        </p:spPr>
        <p:txBody>
          <a:bodyPr/>
          <a:lstStyle>
            <a:lvl1pPr marL="0" indent="0">
              <a:buNone/>
              <a:defRPr sz="1200">
                <a:solidFill>
                  <a:srgbClr val="024066"/>
                </a:solidFill>
                <a:latin typeface="+mn-lt"/>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124283058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r_Grafik_Logo_normal">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105737817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_Grafik_Logo_normal_Transparenz">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38916641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_Grafik_Logo_M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pic>
        <p:nvPicPr>
          <p:cNvPr id="10" name="Grafik 9">
            <a:extLst>
              <a:ext uri="{FF2B5EF4-FFF2-40B4-BE49-F238E27FC236}">
                <a16:creationId xmlns:a16="http://schemas.microsoft.com/office/drawing/2014/main" id="{118D7B13-7A97-0DBA-2BA6-1DF619DD42D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46329" y="121143"/>
            <a:ext cx="1231586" cy="514036"/>
          </a:xfrm>
          <a:prstGeom prst="rect">
            <a:avLst/>
          </a:prstGeom>
        </p:spPr>
      </p:pic>
    </p:spTree>
    <p:extLst>
      <p:ext uri="{BB962C8B-B14F-4D97-AF65-F5344CB8AC3E}">
        <p14:creationId xmlns:p14="http://schemas.microsoft.com/office/powerpoint/2010/main" val="242488189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r_Grafik_Logo_MT_Transparenz">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2">
            <a:alphaModFix amt="60000"/>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8266446"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pic>
        <p:nvPicPr>
          <p:cNvPr id="10" name="Grafik 9">
            <a:extLst>
              <a:ext uri="{FF2B5EF4-FFF2-40B4-BE49-F238E27FC236}">
                <a16:creationId xmlns:a16="http://schemas.microsoft.com/office/drawing/2014/main" id="{118D7B13-7A97-0DBA-2BA6-1DF619DD42D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46329" y="121143"/>
            <a:ext cx="1231586" cy="514036"/>
          </a:xfrm>
          <a:prstGeom prst="rect">
            <a:avLst/>
          </a:prstGeom>
        </p:spPr>
      </p:pic>
    </p:spTree>
    <p:extLst>
      <p:ext uri="{BB962C8B-B14F-4D97-AF65-F5344CB8AC3E}">
        <p14:creationId xmlns:p14="http://schemas.microsoft.com/office/powerpoint/2010/main" val="74399163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r_Text_Logo_normal">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cxnSp>
        <p:nvCxnSpPr>
          <p:cNvPr id="12" name="Gerader Verbinder 11">
            <a:extLst>
              <a:ext uri="{FF2B5EF4-FFF2-40B4-BE49-F238E27FC236}">
                <a16:creationId xmlns:a16="http://schemas.microsoft.com/office/drawing/2014/main" id="{D07BBE6E-4FE6-1A9F-6419-9688647D0EEB}"/>
              </a:ext>
            </a:extLst>
          </p:cNvPr>
          <p:cNvCxnSpPr>
            <a:cxnSpLocks/>
          </p:cNvCxnSpPr>
          <p:nvPr userDrawn="1"/>
        </p:nvCxnSpPr>
        <p:spPr>
          <a:xfrm>
            <a:off x="0"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14" name="Grafik 13" descr="Ein Bild, das Screenshot, Schwarz, Dunkelheit, Reihe enthält.&#10;&#10;KI-generierte Inhalte können fehlerhaft sein.">
            <a:extLst>
              <a:ext uri="{FF2B5EF4-FFF2-40B4-BE49-F238E27FC236}">
                <a16:creationId xmlns:a16="http://schemas.microsoft.com/office/drawing/2014/main" id="{3922D60F-3383-0136-FE1B-D824A13C0C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09544"/>
            <a:ext cx="10080625" cy="4251461"/>
          </a:xfrm>
          <a:prstGeom prst="rect">
            <a:avLst/>
          </a:prstGeom>
        </p:spPr>
      </p:pic>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sp>
        <p:nvSpPr>
          <p:cNvPr id="6" name="Textplatzhalter 2">
            <a:extLst>
              <a:ext uri="{FF2B5EF4-FFF2-40B4-BE49-F238E27FC236}">
                <a16:creationId xmlns:a16="http://schemas.microsoft.com/office/drawing/2014/main" id="{CD3E8352-96C8-FF0D-191F-FAFA4AE2B3C4}"/>
              </a:ext>
            </a:extLst>
          </p:cNvPr>
          <p:cNvSpPr>
            <a:spLocks noGrp="1"/>
          </p:cNvSpPr>
          <p:nvPr>
            <p:ph type="body" sz="quarter" idx="10" hasCustomPrompt="1"/>
          </p:nvPr>
        </p:nvSpPr>
        <p:spPr>
          <a:xfrm>
            <a:off x="360363" y="176752"/>
            <a:ext cx="8280400"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dirty="0"/>
              <a:t>Mustertext</a:t>
            </a:r>
          </a:p>
        </p:txBody>
      </p:sp>
      <p:sp>
        <p:nvSpPr>
          <p:cNvPr id="7" name="Textplatzhalter 6">
            <a:extLst>
              <a:ext uri="{FF2B5EF4-FFF2-40B4-BE49-F238E27FC236}">
                <a16:creationId xmlns:a16="http://schemas.microsoft.com/office/drawing/2014/main" id="{D4B6532D-97E3-65A5-6574-024CB3DB4AE8}"/>
              </a:ext>
            </a:extLst>
          </p:cNvPr>
          <p:cNvSpPr>
            <a:spLocks noGrp="1"/>
          </p:cNvSpPr>
          <p:nvPr>
            <p:ph type="body" sz="quarter" idx="11"/>
          </p:nvPr>
        </p:nvSpPr>
        <p:spPr>
          <a:xfrm>
            <a:off x="360195" y="5022705"/>
            <a:ext cx="8266447" cy="466576"/>
          </a:xfrm>
          <a:prstGeom prst="rect">
            <a:avLst/>
          </a:prstGeom>
        </p:spPr>
        <p:txBody>
          <a:bodyPr/>
          <a:lstStyle>
            <a:lvl1pPr>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4" name="Textplatzhalter 6">
            <a:extLst>
              <a:ext uri="{FF2B5EF4-FFF2-40B4-BE49-F238E27FC236}">
                <a16:creationId xmlns:a16="http://schemas.microsoft.com/office/drawing/2014/main" id="{6632BEB7-2797-A3CB-D8AF-64CC6C22DCC1}"/>
              </a:ext>
            </a:extLst>
          </p:cNvPr>
          <p:cNvSpPr>
            <a:spLocks noGrp="1"/>
          </p:cNvSpPr>
          <p:nvPr>
            <p:ph type="body" sz="quarter" idx="12" hasCustomPrompt="1"/>
          </p:nvPr>
        </p:nvSpPr>
        <p:spPr>
          <a:xfrm>
            <a:off x="374315" y="701055"/>
            <a:ext cx="8280000" cy="4248000"/>
          </a:xfrm>
          <a:prstGeom prst="rect">
            <a:avLst/>
          </a:prstGeom>
        </p:spPr>
        <p:txBody>
          <a:bodyPr/>
          <a:lstStyle>
            <a:lvl1pPr>
              <a:buNone/>
              <a:defRPr sz="1200">
                <a:solidFill>
                  <a:srgbClr val="024066"/>
                </a:solidFill>
                <a:latin typeface="Aptos"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Mustertext bearbeiten</a:t>
            </a:r>
          </a:p>
        </p:txBody>
      </p:sp>
    </p:spTree>
    <p:extLst>
      <p:ext uri="{BB962C8B-B14F-4D97-AF65-F5344CB8AC3E}">
        <p14:creationId xmlns:p14="http://schemas.microsoft.com/office/powerpoint/2010/main" val="1275127470"/>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guide id="3" pos="227" userDrawn="1">
          <p15:clr>
            <a:srgbClr val="FBAE40"/>
          </p15:clr>
        </p15:guide>
        <p15:guide id="4" pos="5443"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ur_Text_Logo_M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cxnSp>
        <p:nvCxnSpPr>
          <p:cNvPr id="12" name="Gerader Verbinder 11">
            <a:extLst>
              <a:ext uri="{FF2B5EF4-FFF2-40B4-BE49-F238E27FC236}">
                <a16:creationId xmlns:a16="http://schemas.microsoft.com/office/drawing/2014/main" id="{D07BBE6E-4FE6-1A9F-6419-9688647D0EEB}"/>
              </a:ext>
            </a:extLst>
          </p:cNvPr>
          <p:cNvCxnSpPr>
            <a:cxnSpLocks/>
          </p:cNvCxnSpPr>
          <p:nvPr userDrawn="1"/>
        </p:nvCxnSpPr>
        <p:spPr>
          <a:xfrm>
            <a:off x="0"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14" name="Grafik 13" descr="Ein Bild, das Screenshot, Schwarz, Dunkelheit, Reihe enthält.&#10;&#10;KI-generierte Inhalte können fehlerhaft sein.">
            <a:extLst>
              <a:ext uri="{FF2B5EF4-FFF2-40B4-BE49-F238E27FC236}">
                <a16:creationId xmlns:a16="http://schemas.microsoft.com/office/drawing/2014/main" id="{3922D60F-3383-0136-FE1B-D824A13C0C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09544"/>
            <a:ext cx="10080625" cy="4251461"/>
          </a:xfrm>
          <a:prstGeom prst="rect">
            <a:avLst/>
          </a:prstGeom>
        </p:spPr>
      </p:pic>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sp>
        <p:nvSpPr>
          <p:cNvPr id="6" name="Textplatzhalter 2">
            <a:extLst>
              <a:ext uri="{FF2B5EF4-FFF2-40B4-BE49-F238E27FC236}">
                <a16:creationId xmlns:a16="http://schemas.microsoft.com/office/drawing/2014/main" id="{CD3E8352-96C8-FF0D-191F-FAFA4AE2B3C4}"/>
              </a:ext>
            </a:extLst>
          </p:cNvPr>
          <p:cNvSpPr>
            <a:spLocks noGrp="1"/>
          </p:cNvSpPr>
          <p:nvPr>
            <p:ph type="body" sz="quarter" idx="10" hasCustomPrompt="1"/>
          </p:nvPr>
        </p:nvSpPr>
        <p:spPr>
          <a:xfrm>
            <a:off x="360363" y="176752"/>
            <a:ext cx="8280400"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dirty="0"/>
              <a:t>Mustertext</a:t>
            </a:r>
          </a:p>
        </p:txBody>
      </p:sp>
      <p:sp>
        <p:nvSpPr>
          <p:cNvPr id="7" name="Textplatzhalter 6">
            <a:extLst>
              <a:ext uri="{FF2B5EF4-FFF2-40B4-BE49-F238E27FC236}">
                <a16:creationId xmlns:a16="http://schemas.microsoft.com/office/drawing/2014/main" id="{D4B6532D-97E3-65A5-6574-024CB3DB4AE8}"/>
              </a:ext>
            </a:extLst>
          </p:cNvPr>
          <p:cNvSpPr>
            <a:spLocks noGrp="1"/>
          </p:cNvSpPr>
          <p:nvPr>
            <p:ph type="body" sz="quarter" idx="11"/>
          </p:nvPr>
        </p:nvSpPr>
        <p:spPr>
          <a:xfrm>
            <a:off x="360195" y="5022705"/>
            <a:ext cx="8266447" cy="466576"/>
          </a:xfrm>
          <a:prstGeom prst="rect">
            <a:avLst/>
          </a:prstGeom>
        </p:spPr>
        <p:txBody>
          <a:bodyPr/>
          <a:lstStyle>
            <a:lvl1pPr>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pic>
        <p:nvPicPr>
          <p:cNvPr id="4" name="Grafik 3">
            <a:extLst>
              <a:ext uri="{FF2B5EF4-FFF2-40B4-BE49-F238E27FC236}">
                <a16:creationId xmlns:a16="http://schemas.microsoft.com/office/drawing/2014/main" id="{8733B4C8-2E0B-87DC-9192-58F92ED912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46329" y="121143"/>
            <a:ext cx="1231586" cy="514036"/>
          </a:xfrm>
          <a:prstGeom prst="rect">
            <a:avLst/>
          </a:prstGeom>
        </p:spPr>
      </p:pic>
      <p:sp>
        <p:nvSpPr>
          <p:cNvPr id="8" name="Textplatzhalter 6">
            <a:extLst>
              <a:ext uri="{FF2B5EF4-FFF2-40B4-BE49-F238E27FC236}">
                <a16:creationId xmlns:a16="http://schemas.microsoft.com/office/drawing/2014/main" id="{168026E8-2A11-7D7E-0EA5-B6A97A692B55}"/>
              </a:ext>
            </a:extLst>
          </p:cNvPr>
          <p:cNvSpPr>
            <a:spLocks noGrp="1"/>
          </p:cNvSpPr>
          <p:nvPr>
            <p:ph type="body" sz="quarter" idx="12" hasCustomPrompt="1"/>
          </p:nvPr>
        </p:nvSpPr>
        <p:spPr>
          <a:xfrm>
            <a:off x="360763" y="713005"/>
            <a:ext cx="8280000" cy="4248000"/>
          </a:xfrm>
          <a:prstGeom prst="rect">
            <a:avLst/>
          </a:prstGeom>
        </p:spPr>
        <p:txBody>
          <a:bodyPr/>
          <a:lstStyle>
            <a:lvl1pPr>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Mustertext bearbeiten</a:t>
            </a:r>
          </a:p>
        </p:txBody>
      </p:sp>
    </p:spTree>
    <p:extLst>
      <p:ext uri="{BB962C8B-B14F-4D97-AF65-F5344CB8AC3E}">
        <p14:creationId xmlns:p14="http://schemas.microsoft.com/office/powerpoint/2010/main" val="2614888384"/>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guide id="3" pos="227" userDrawn="1">
          <p15:clr>
            <a:srgbClr val="FBAE40"/>
          </p15:clr>
        </p15:guide>
        <p15:guide id="4" pos="544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chlussfolie_Logo_norm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rafik 3" descr="Ein Bild, das Muster, Quadrat, Kunst, Symmetrie enthält.&#10;&#10;KI-generierte Inhalte können fehlerhaft sein.">
            <a:extLst>
              <a:ext uri="{FF2B5EF4-FFF2-40B4-BE49-F238E27FC236}">
                <a16:creationId xmlns:a16="http://schemas.microsoft.com/office/drawing/2014/main" id="{87357B2F-47F1-5AE0-A0FE-6D571D564C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5440" y="785456"/>
            <a:ext cx="588710" cy="597448"/>
          </a:xfrm>
          <a:prstGeom prst="rect">
            <a:avLst/>
          </a:prstGeom>
        </p:spPr>
      </p:pic>
      <p:pic>
        <p:nvPicPr>
          <p:cNvPr id="6" name="Grafik 5" descr="Ein Bild, das Schrift, Grafiken, Logo, Grafikdesign enthält.&#10;&#10;KI-generierte Inhalte können fehlerhaft sein.">
            <a:extLst>
              <a:ext uri="{FF2B5EF4-FFF2-40B4-BE49-F238E27FC236}">
                <a16:creationId xmlns:a16="http://schemas.microsoft.com/office/drawing/2014/main" id="{C783A1E3-A748-804C-35D4-91A8A304086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37493" y="788094"/>
            <a:ext cx="1520670" cy="594810"/>
          </a:xfrm>
          <a:prstGeom prst="rect">
            <a:avLst/>
          </a:prstGeom>
        </p:spPr>
      </p:pic>
      <p:sp>
        <p:nvSpPr>
          <p:cNvPr id="2" name="Textplatzhalter 2">
            <a:extLst>
              <a:ext uri="{FF2B5EF4-FFF2-40B4-BE49-F238E27FC236}">
                <a16:creationId xmlns:a16="http://schemas.microsoft.com/office/drawing/2014/main" id="{EC2A96B7-8521-8BB9-993E-120A22D16847}"/>
              </a:ext>
            </a:extLst>
          </p:cNvPr>
          <p:cNvSpPr>
            <a:spLocks noGrp="1"/>
          </p:cNvSpPr>
          <p:nvPr>
            <p:ph type="body" sz="quarter" idx="10" hasCustomPrompt="1"/>
          </p:nvPr>
        </p:nvSpPr>
        <p:spPr>
          <a:xfrm>
            <a:off x="0" y="1996665"/>
            <a:ext cx="8793480" cy="294044"/>
          </a:xfrm>
          <a:prstGeom prst="rect">
            <a:avLst/>
          </a:prstGeom>
        </p:spPr>
        <p:txBody>
          <a:bodyPr/>
          <a:lstStyle>
            <a:lvl1pPr algn="ctr">
              <a:buNone/>
              <a:defRPr sz="2200" b="0">
                <a:solidFill>
                  <a:schemeClr val="bg1"/>
                </a:solidFill>
                <a:latin typeface="+mn-lt"/>
              </a:defRPr>
            </a:lvl1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ltLang="de-DE" dirty="0"/>
              <a:t>Bei Rückfragen wenden Sie sich bitte an:</a:t>
            </a:r>
          </a:p>
        </p:txBody>
      </p:sp>
      <p:sp>
        <p:nvSpPr>
          <p:cNvPr id="3" name="Textplatzhalter 6">
            <a:extLst>
              <a:ext uri="{FF2B5EF4-FFF2-40B4-BE49-F238E27FC236}">
                <a16:creationId xmlns:a16="http://schemas.microsoft.com/office/drawing/2014/main" id="{64DBADF7-CC2C-8FEC-2CE1-0E1315BF054E}"/>
              </a:ext>
            </a:extLst>
          </p:cNvPr>
          <p:cNvSpPr>
            <a:spLocks noGrp="1"/>
          </p:cNvSpPr>
          <p:nvPr>
            <p:ph type="body" sz="quarter" idx="11" hasCustomPrompt="1"/>
          </p:nvPr>
        </p:nvSpPr>
        <p:spPr>
          <a:xfrm>
            <a:off x="0" y="2517992"/>
            <a:ext cx="8793480" cy="2694088"/>
          </a:xfrm>
          <a:prstGeom prst="rect">
            <a:avLst/>
          </a:prstGeom>
        </p:spPr>
        <p:txBody>
          <a:bodyPr/>
          <a:lstStyle>
            <a:lvl1pPr algn="ctr">
              <a:buNone/>
              <a:defRPr sz="1200" b="0">
                <a:solidFill>
                  <a:schemeClr val="bg1"/>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algn="ctr" eaLnBrk="1" hangingPunct="1">
              <a:lnSpc>
                <a:spcPct val="150000"/>
              </a:lnSpc>
            </a:pPr>
            <a:r>
              <a:rPr lang="de-DE" altLang="de-DE" b="1" dirty="0"/>
              <a:t>INSA-CONSULERE GmbH</a:t>
            </a:r>
          </a:p>
          <a:p>
            <a:pPr algn="ctr" eaLnBrk="1" hangingPunct="1">
              <a:lnSpc>
                <a:spcPct val="150000"/>
              </a:lnSpc>
            </a:pPr>
            <a:r>
              <a:rPr lang="de-DE" altLang="de-DE" dirty="0"/>
              <a:t>Arndtstraße 1</a:t>
            </a:r>
          </a:p>
          <a:p>
            <a:pPr algn="ctr" eaLnBrk="1" hangingPunct="1">
              <a:lnSpc>
                <a:spcPct val="150000"/>
              </a:lnSpc>
            </a:pPr>
            <a:r>
              <a:rPr lang="de-DE" altLang="de-DE" dirty="0"/>
              <a:t>99096 Erfurt</a:t>
            </a:r>
          </a:p>
          <a:p>
            <a:pPr algn="ctr" eaLnBrk="1" hangingPunct="1">
              <a:lnSpc>
                <a:spcPct val="150000"/>
              </a:lnSpc>
            </a:pPr>
            <a:r>
              <a:rPr lang="de-DE" altLang="de-DE" dirty="0"/>
              <a:t>Tel.: 0361 380 395 70</a:t>
            </a:r>
          </a:p>
          <a:p>
            <a:pPr algn="ctr" eaLnBrk="1" hangingPunct="1">
              <a:lnSpc>
                <a:spcPct val="150000"/>
              </a:lnSpc>
            </a:pPr>
            <a:r>
              <a:rPr lang="de-DE" altLang="de-DE" dirty="0"/>
              <a:t>Fax: 0361 644 311 1</a:t>
            </a:r>
          </a:p>
        </p:txBody>
      </p:sp>
    </p:spTree>
    <p:extLst>
      <p:ext uri="{BB962C8B-B14F-4D97-AF65-F5344CB8AC3E}">
        <p14:creationId xmlns:p14="http://schemas.microsoft.com/office/powerpoint/2010/main" val="2667351655"/>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chlussfolie_Logo_M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rafik 3" descr="Ein Bild, das Muster, Quadrat, Kunst, Symmetrie enthält.&#10;&#10;KI-generierte Inhalte können fehlerhaft sein.">
            <a:extLst>
              <a:ext uri="{FF2B5EF4-FFF2-40B4-BE49-F238E27FC236}">
                <a16:creationId xmlns:a16="http://schemas.microsoft.com/office/drawing/2014/main" id="{87357B2F-47F1-5AE0-A0FE-6D571D564C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5440" y="785456"/>
            <a:ext cx="588710" cy="597448"/>
          </a:xfrm>
          <a:prstGeom prst="rect">
            <a:avLst/>
          </a:prstGeom>
        </p:spPr>
      </p:pic>
      <p:pic>
        <p:nvPicPr>
          <p:cNvPr id="6" name="Grafik 5">
            <a:extLst>
              <a:ext uri="{FF2B5EF4-FFF2-40B4-BE49-F238E27FC236}">
                <a16:creationId xmlns:a16="http://schemas.microsoft.com/office/drawing/2014/main" id="{C783A1E3-A748-804C-35D4-91A8A304086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198572" y="458470"/>
            <a:ext cx="2884945" cy="1204108"/>
          </a:xfrm>
          <a:prstGeom prst="rect">
            <a:avLst/>
          </a:prstGeom>
        </p:spPr>
      </p:pic>
      <p:sp>
        <p:nvSpPr>
          <p:cNvPr id="2" name="Textplatzhalter 2">
            <a:extLst>
              <a:ext uri="{FF2B5EF4-FFF2-40B4-BE49-F238E27FC236}">
                <a16:creationId xmlns:a16="http://schemas.microsoft.com/office/drawing/2014/main" id="{EC2A96B7-8521-8BB9-993E-120A22D16847}"/>
              </a:ext>
            </a:extLst>
          </p:cNvPr>
          <p:cNvSpPr>
            <a:spLocks noGrp="1"/>
          </p:cNvSpPr>
          <p:nvPr>
            <p:ph type="body" sz="quarter" idx="10" hasCustomPrompt="1"/>
          </p:nvPr>
        </p:nvSpPr>
        <p:spPr>
          <a:xfrm>
            <a:off x="0" y="1996665"/>
            <a:ext cx="8793480" cy="294044"/>
          </a:xfrm>
          <a:prstGeom prst="rect">
            <a:avLst/>
          </a:prstGeom>
        </p:spPr>
        <p:txBody>
          <a:bodyPr/>
          <a:lstStyle>
            <a:lvl1pPr algn="ctr">
              <a:buNone/>
              <a:defRPr sz="2200" b="0">
                <a:solidFill>
                  <a:schemeClr val="bg1"/>
                </a:solidFill>
                <a:latin typeface="+mn-lt"/>
              </a:defRPr>
            </a:lvl1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ltLang="de-DE" dirty="0"/>
              <a:t>Bei Rückfragen wenden Sie sich bitte an:</a:t>
            </a:r>
          </a:p>
        </p:txBody>
      </p:sp>
      <p:sp>
        <p:nvSpPr>
          <p:cNvPr id="3" name="Textplatzhalter 6">
            <a:extLst>
              <a:ext uri="{FF2B5EF4-FFF2-40B4-BE49-F238E27FC236}">
                <a16:creationId xmlns:a16="http://schemas.microsoft.com/office/drawing/2014/main" id="{64DBADF7-CC2C-8FEC-2CE1-0E1315BF054E}"/>
              </a:ext>
            </a:extLst>
          </p:cNvPr>
          <p:cNvSpPr>
            <a:spLocks noGrp="1"/>
          </p:cNvSpPr>
          <p:nvPr>
            <p:ph type="body" sz="quarter" idx="11" hasCustomPrompt="1"/>
          </p:nvPr>
        </p:nvSpPr>
        <p:spPr>
          <a:xfrm>
            <a:off x="0" y="2517992"/>
            <a:ext cx="8793480" cy="2694088"/>
          </a:xfrm>
          <a:prstGeom prst="rect">
            <a:avLst/>
          </a:prstGeom>
        </p:spPr>
        <p:txBody>
          <a:bodyPr/>
          <a:lstStyle>
            <a:lvl1pPr algn="ctr">
              <a:buNone/>
              <a:defRPr sz="1200" b="0">
                <a:solidFill>
                  <a:schemeClr val="bg1"/>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algn="ctr" eaLnBrk="1" hangingPunct="1">
              <a:lnSpc>
                <a:spcPct val="150000"/>
              </a:lnSpc>
            </a:pPr>
            <a:r>
              <a:rPr lang="de-DE" altLang="de-DE" b="1" dirty="0"/>
              <a:t>INSA-CONSULERE GmbH</a:t>
            </a:r>
          </a:p>
          <a:p>
            <a:pPr algn="ctr" eaLnBrk="1" hangingPunct="1">
              <a:lnSpc>
                <a:spcPct val="150000"/>
              </a:lnSpc>
            </a:pPr>
            <a:r>
              <a:rPr lang="de-DE" altLang="de-DE" dirty="0"/>
              <a:t>Arndtstraße 1</a:t>
            </a:r>
          </a:p>
          <a:p>
            <a:pPr algn="ctr" eaLnBrk="1" hangingPunct="1">
              <a:lnSpc>
                <a:spcPct val="150000"/>
              </a:lnSpc>
            </a:pPr>
            <a:r>
              <a:rPr lang="de-DE" altLang="de-DE" dirty="0"/>
              <a:t>99096 Erfurt</a:t>
            </a:r>
          </a:p>
          <a:p>
            <a:pPr algn="ctr" eaLnBrk="1" hangingPunct="1">
              <a:lnSpc>
                <a:spcPct val="150000"/>
              </a:lnSpc>
            </a:pPr>
            <a:r>
              <a:rPr lang="de-DE" altLang="de-DE" dirty="0"/>
              <a:t>Tel.: 0361 380 395 70</a:t>
            </a:r>
          </a:p>
          <a:p>
            <a:pPr algn="ctr" eaLnBrk="1" hangingPunct="1">
              <a:lnSpc>
                <a:spcPct val="150000"/>
              </a:lnSpc>
            </a:pPr>
            <a:r>
              <a:rPr lang="de-DE" altLang="de-DE" dirty="0"/>
              <a:t>Fax: 0361 644 311 1</a:t>
            </a:r>
          </a:p>
        </p:txBody>
      </p:sp>
    </p:spTree>
    <p:extLst>
      <p:ext uri="{BB962C8B-B14F-4D97-AF65-F5344CB8AC3E}">
        <p14:creationId xmlns:p14="http://schemas.microsoft.com/office/powerpoint/2010/main" val="2609458197"/>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fik_mit_Text_Zusatztextfeld_Logo_normal">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cxnSp>
        <p:nvCxnSpPr>
          <p:cNvPr id="2" name="Gerader Verbinder 1">
            <a:extLst>
              <a:ext uri="{FF2B5EF4-FFF2-40B4-BE49-F238E27FC236}">
                <a16:creationId xmlns:a16="http://schemas.microsoft.com/office/drawing/2014/main" id="{9E84FE32-D7AA-ACA5-734C-E44B201344A1}"/>
              </a:ext>
            </a:extLst>
          </p:cNvPr>
          <p:cNvCxnSpPr>
            <a:cxnSpLocks/>
          </p:cNvCxnSpPr>
          <p:nvPr userDrawn="1"/>
        </p:nvCxnSpPr>
        <p:spPr>
          <a:xfrm>
            <a:off x="-625" y="496100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pic>
        <p:nvPicPr>
          <p:cNvPr id="7" name="Grafik 6" descr="Ein Bild, das Screenshot, Schwarz, Dunkelheit enthält.&#10;&#10;KI-generierte Inhalte können fehlerhaft sein.">
            <a:extLst>
              <a:ext uri="{FF2B5EF4-FFF2-40B4-BE49-F238E27FC236}">
                <a16:creationId xmlns:a16="http://schemas.microsoft.com/office/drawing/2014/main" id="{CB70DFFA-7D81-979F-69CE-AF4392B3FC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01194"/>
            <a:ext cx="10080625" cy="2313503"/>
          </a:xfrm>
          <a:prstGeom prst="rect">
            <a:avLst/>
          </a:prstGeom>
        </p:spPr>
      </p:pic>
      <p:sp>
        <p:nvSpPr>
          <p:cNvPr id="4" name="Textplatzhalter 2">
            <a:extLst>
              <a:ext uri="{FF2B5EF4-FFF2-40B4-BE49-F238E27FC236}">
                <a16:creationId xmlns:a16="http://schemas.microsoft.com/office/drawing/2014/main" id="{D460ADA4-77BF-9C00-2247-D4BAC33056A1}"/>
              </a:ext>
            </a:extLst>
          </p:cNvPr>
          <p:cNvSpPr>
            <a:spLocks noGrp="1"/>
          </p:cNvSpPr>
          <p:nvPr>
            <p:ph type="body" sz="quarter" idx="10" hasCustomPrompt="1"/>
          </p:nvPr>
        </p:nvSpPr>
        <p:spPr>
          <a:xfrm>
            <a:off x="360196" y="176752"/>
            <a:ext cx="5836068"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
        <p:nvSpPr>
          <p:cNvPr id="6" name="Textplatzhalter 6">
            <a:extLst>
              <a:ext uri="{FF2B5EF4-FFF2-40B4-BE49-F238E27FC236}">
                <a16:creationId xmlns:a16="http://schemas.microsoft.com/office/drawing/2014/main" id="{6828ABE6-8D13-6CBD-F91B-A69F79DADEFC}"/>
              </a:ext>
            </a:extLst>
          </p:cNvPr>
          <p:cNvSpPr>
            <a:spLocks noGrp="1"/>
          </p:cNvSpPr>
          <p:nvPr>
            <p:ph type="body" sz="quarter" idx="11"/>
          </p:nvPr>
        </p:nvSpPr>
        <p:spPr>
          <a:xfrm>
            <a:off x="360195" y="5022705"/>
            <a:ext cx="8266447" cy="466576"/>
          </a:xfrm>
          <a:prstGeom prst="rect">
            <a:avLst/>
          </a:prstGeom>
        </p:spPr>
        <p:txBody>
          <a:bodyPr/>
          <a:lstStyle>
            <a:lvl1pPr marL="0" indent="0">
              <a:buNone/>
              <a:defRPr sz="1200">
                <a:solidFill>
                  <a:srgbClr val="024066"/>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8" name="Textplatzhalter 6">
            <a:extLst>
              <a:ext uri="{FF2B5EF4-FFF2-40B4-BE49-F238E27FC236}">
                <a16:creationId xmlns:a16="http://schemas.microsoft.com/office/drawing/2014/main" id="{1CD66F43-6D68-5970-D88A-0DACC4306657}"/>
              </a:ext>
            </a:extLst>
          </p:cNvPr>
          <p:cNvSpPr>
            <a:spLocks noGrp="1"/>
          </p:cNvSpPr>
          <p:nvPr>
            <p:ph type="body" sz="quarter" idx="12"/>
          </p:nvPr>
        </p:nvSpPr>
        <p:spPr>
          <a:xfrm>
            <a:off x="6371975" y="172919"/>
            <a:ext cx="2254668" cy="402819"/>
          </a:xfrm>
          <a:prstGeom prst="rect">
            <a:avLst/>
          </a:prstGeom>
        </p:spPr>
        <p:txBody>
          <a:bodyPr/>
          <a:lstStyle>
            <a:lvl1pPr marL="0" indent="0">
              <a:buNone/>
              <a:defRPr sz="1200">
                <a:solidFill>
                  <a:srgbClr val="61AFB5"/>
                </a:solidFill>
                <a:latin typeface="Aptos Light" panose="020B0004020202020204" pitchFamily="34" charset="0"/>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
        <p:nvSpPr>
          <p:cNvPr id="13" name="Textplatzhalter 6">
            <a:extLst>
              <a:ext uri="{FF2B5EF4-FFF2-40B4-BE49-F238E27FC236}">
                <a16:creationId xmlns:a16="http://schemas.microsoft.com/office/drawing/2014/main" id="{B40C2FA1-2088-B7AD-944A-8BDD975D79B6}"/>
              </a:ext>
            </a:extLst>
          </p:cNvPr>
          <p:cNvSpPr>
            <a:spLocks noGrp="1"/>
          </p:cNvSpPr>
          <p:nvPr>
            <p:ph type="body" sz="quarter" idx="13"/>
          </p:nvPr>
        </p:nvSpPr>
        <p:spPr>
          <a:xfrm>
            <a:off x="360196" y="4139998"/>
            <a:ext cx="8266446" cy="771216"/>
          </a:xfrm>
          <a:prstGeom prst="rect">
            <a:avLst/>
          </a:prstGeom>
        </p:spPr>
        <p:txBody>
          <a:bodyPr/>
          <a:lstStyle>
            <a:lvl1pPr marL="0" indent="0">
              <a:buNone/>
              <a:defRPr sz="1200">
                <a:solidFill>
                  <a:srgbClr val="024066"/>
                </a:solidFill>
                <a:latin typeface="+mn-lt"/>
              </a:defRPr>
            </a:lvl1pPr>
            <a:lvl2pPr>
              <a:buNone/>
              <a:defRPr sz="1200">
                <a:solidFill>
                  <a:srgbClr val="024066"/>
                </a:solidFill>
                <a:latin typeface="Aptos Light" panose="020B0004020202020204" pitchFamily="34" charset="0"/>
              </a:defRPr>
            </a:lvl2pPr>
            <a:lvl3pPr>
              <a:buNone/>
              <a:defRPr sz="1200">
                <a:solidFill>
                  <a:srgbClr val="024066"/>
                </a:solidFill>
                <a:latin typeface="Aptos Light" panose="020B0004020202020204" pitchFamily="34" charset="0"/>
              </a:defRPr>
            </a:lvl3pPr>
            <a:lvl4pPr>
              <a:buNone/>
              <a:defRPr sz="1200">
                <a:solidFill>
                  <a:srgbClr val="024066"/>
                </a:solidFill>
                <a:latin typeface="Aptos Light" panose="020B0004020202020204" pitchFamily="34" charset="0"/>
              </a:defRPr>
            </a:lvl4pPr>
            <a:lvl5pPr>
              <a:buNone/>
              <a:defRPr sz="1200">
                <a:solidFill>
                  <a:srgbClr val="024066"/>
                </a:solidFill>
                <a:latin typeface="Aptos Light" panose="020B0004020202020204" pitchFamily="34" charset="0"/>
              </a:defRPr>
            </a:lvl5pPr>
          </a:lstStyle>
          <a:p>
            <a:pPr lvl="0"/>
            <a:r>
              <a:rPr lang="de-DE" dirty="0"/>
              <a:t>Mastertextformat bearbeiten</a:t>
            </a:r>
          </a:p>
        </p:txBody>
      </p:sp>
    </p:spTree>
    <p:extLst>
      <p:ext uri="{BB962C8B-B14F-4D97-AF65-F5344CB8AC3E}">
        <p14:creationId xmlns:p14="http://schemas.microsoft.com/office/powerpoint/2010/main" val="1330193667"/>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ICHT_VERWENDEN_2">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pic>
        <p:nvPicPr>
          <p:cNvPr id="4" name="Grafik 3" descr="Ein Bild, das Schwarz, Screenshot, Dunkelheit, Licht enthält.&#10;&#10;KI-generierte Inhalte können fehlerhaft sein.">
            <a:extLst>
              <a:ext uri="{FF2B5EF4-FFF2-40B4-BE49-F238E27FC236}">
                <a16:creationId xmlns:a16="http://schemas.microsoft.com/office/drawing/2014/main" id="{2E592CF4-71C7-66AC-B8E9-AB8E45435F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99376" y="709545"/>
            <a:ext cx="1080624" cy="5045008"/>
          </a:xfrm>
          <a:prstGeom prst="rect">
            <a:avLst/>
          </a:prstGeom>
        </p:spPr>
      </p:pic>
      <p:sp>
        <p:nvSpPr>
          <p:cNvPr id="7" name="Textplatzhalter 2">
            <a:extLst>
              <a:ext uri="{FF2B5EF4-FFF2-40B4-BE49-F238E27FC236}">
                <a16:creationId xmlns:a16="http://schemas.microsoft.com/office/drawing/2014/main" id="{A93BA0D7-FE51-3EFC-101F-A81D4835F087}"/>
              </a:ext>
            </a:extLst>
          </p:cNvPr>
          <p:cNvSpPr>
            <a:spLocks noGrp="1"/>
          </p:cNvSpPr>
          <p:nvPr>
            <p:ph type="body" sz="quarter" idx="10" hasCustomPrompt="1"/>
          </p:nvPr>
        </p:nvSpPr>
        <p:spPr>
          <a:xfrm>
            <a:off x="360363" y="176752"/>
            <a:ext cx="8280400"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NICHT VERWENDEN</a:t>
            </a:r>
          </a:p>
        </p:txBody>
      </p:sp>
    </p:spTree>
    <p:extLst>
      <p:ext uri="{BB962C8B-B14F-4D97-AF65-F5344CB8AC3E}">
        <p14:creationId xmlns:p14="http://schemas.microsoft.com/office/powerpoint/2010/main" val="1173365854"/>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guide id="3" pos="227" userDrawn="1">
          <p15:clr>
            <a:srgbClr val="FBAE40"/>
          </p15:clr>
        </p15:guide>
        <p15:guide id="4" pos="544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ICHT_VERWENDEN_3">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20B1570-D2CF-48E5-F0FF-84F36453A8EB}"/>
              </a:ext>
            </a:extLst>
          </p:cNvPr>
          <p:cNvSpPr/>
          <p:nvPr userDrawn="1"/>
        </p:nvSpPr>
        <p:spPr>
          <a:xfrm>
            <a:off x="9000000" y="0"/>
            <a:ext cx="1080624" cy="5670550"/>
          </a:xfrm>
          <a:prstGeom prst="rect">
            <a:avLst/>
          </a:prstGeom>
          <a:solidFill>
            <a:srgbClr val="91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Schrift, Grafiken, Logo, Grafikdesign enthält.&#10;&#10;KI-generierte Inhalte können fehlerhaft sein.">
            <a:extLst>
              <a:ext uri="{FF2B5EF4-FFF2-40B4-BE49-F238E27FC236}">
                <a16:creationId xmlns:a16="http://schemas.microsoft.com/office/drawing/2014/main" id="{2675B834-6311-3542-800C-A838912A59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4629" y="176752"/>
            <a:ext cx="850742" cy="332768"/>
          </a:xfrm>
          <a:prstGeom prst="rect">
            <a:avLst/>
          </a:prstGeom>
        </p:spPr>
      </p:pic>
      <p:cxnSp>
        <p:nvCxnSpPr>
          <p:cNvPr id="9" name="Gerader Verbinder 8">
            <a:extLst>
              <a:ext uri="{FF2B5EF4-FFF2-40B4-BE49-F238E27FC236}">
                <a16:creationId xmlns:a16="http://schemas.microsoft.com/office/drawing/2014/main" id="{FD9000A7-E334-CEE9-094B-9B1E36D03734}"/>
              </a:ext>
            </a:extLst>
          </p:cNvPr>
          <p:cNvCxnSpPr>
            <a:cxnSpLocks/>
          </p:cNvCxnSpPr>
          <p:nvPr userDrawn="1"/>
        </p:nvCxnSpPr>
        <p:spPr>
          <a:xfrm>
            <a:off x="0" y="709545"/>
            <a:ext cx="10080625" cy="0"/>
          </a:xfrm>
          <a:prstGeom prst="line">
            <a:avLst/>
          </a:prstGeom>
          <a:ln w="12700">
            <a:solidFill>
              <a:srgbClr val="61AFB5"/>
            </a:solidFill>
          </a:ln>
        </p:spPr>
        <p:style>
          <a:lnRef idx="2">
            <a:schemeClr val="accent1"/>
          </a:lnRef>
          <a:fillRef idx="0">
            <a:schemeClr val="accent1"/>
          </a:fillRef>
          <a:effectRef idx="1">
            <a:schemeClr val="accent1"/>
          </a:effectRef>
          <a:fontRef idx="minor">
            <a:schemeClr val="tx1"/>
          </a:fontRef>
        </p:style>
      </p:cxnSp>
      <p:sp>
        <p:nvSpPr>
          <p:cNvPr id="17" name="Textfeld 16">
            <a:extLst>
              <a:ext uri="{FF2B5EF4-FFF2-40B4-BE49-F238E27FC236}">
                <a16:creationId xmlns:a16="http://schemas.microsoft.com/office/drawing/2014/main" id="{4D620253-DE89-2885-A91B-FD3446A77ECF}"/>
              </a:ext>
            </a:extLst>
          </p:cNvPr>
          <p:cNvSpPr txBox="1"/>
          <p:nvPr userDrawn="1"/>
        </p:nvSpPr>
        <p:spPr>
          <a:xfrm>
            <a:off x="9000000" y="5152680"/>
            <a:ext cx="1080000" cy="3366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defRPr sz="1200"/>
            </a:pPr>
            <a:fld id="{8D84080E-8BDE-42BA-B106-422DB8D7D0C7}" type="slidenum">
              <a:rPr lang="de-DE" sz="1200" b="0" i="0" u="none" strike="noStrike" kern="1200" cap="none">
                <a:ln>
                  <a:noFill/>
                </a:ln>
                <a:solidFill>
                  <a:srgbClr val="61AFB5"/>
                </a:solidFill>
                <a:latin typeface="Aptos Light" pitchFamily="34"/>
                <a:ea typeface="Microsoft YaHei" pitchFamily="2"/>
                <a:cs typeface="Arial" pitchFamily="2"/>
              </a:rPr>
              <a:t>‹Nr.›</a:t>
            </a:fld>
            <a:endParaRPr lang="de-DE" sz="1200" b="0" i="0" u="none" strike="noStrike" kern="1200" cap="none" dirty="0">
              <a:ln>
                <a:noFill/>
              </a:ln>
              <a:solidFill>
                <a:srgbClr val="61AFB5"/>
              </a:solidFill>
              <a:latin typeface="Aptos Light" pitchFamily="34"/>
              <a:ea typeface="Microsoft YaHei" pitchFamily="2"/>
              <a:cs typeface="Arial" pitchFamily="2"/>
            </a:endParaRPr>
          </a:p>
        </p:txBody>
      </p:sp>
      <p:pic>
        <p:nvPicPr>
          <p:cNvPr id="4" name="Grafik 3" descr="Ein Bild, das Schwarz, Screenshot, Dunkelheit, Licht enthält.&#10;&#10;KI-generierte Inhalte können fehlerhaft sein.">
            <a:extLst>
              <a:ext uri="{FF2B5EF4-FFF2-40B4-BE49-F238E27FC236}">
                <a16:creationId xmlns:a16="http://schemas.microsoft.com/office/drawing/2014/main" id="{2E592CF4-71C7-66AC-B8E9-AB8E45435F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99376" y="709545"/>
            <a:ext cx="1080624" cy="5045008"/>
          </a:xfrm>
          <a:prstGeom prst="rect">
            <a:avLst/>
          </a:prstGeom>
        </p:spPr>
      </p:pic>
      <p:sp>
        <p:nvSpPr>
          <p:cNvPr id="7" name="Textplatzhalter 2">
            <a:extLst>
              <a:ext uri="{FF2B5EF4-FFF2-40B4-BE49-F238E27FC236}">
                <a16:creationId xmlns:a16="http://schemas.microsoft.com/office/drawing/2014/main" id="{A93BA0D7-FE51-3EFC-101F-A81D4835F087}"/>
              </a:ext>
            </a:extLst>
          </p:cNvPr>
          <p:cNvSpPr>
            <a:spLocks noGrp="1"/>
          </p:cNvSpPr>
          <p:nvPr>
            <p:ph type="body" sz="quarter" idx="10" hasCustomPrompt="1"/>
          </p:nvPr>
        </p:nvSpPr>
        <p:spPr>
          <a:xfrm>
            <a:off x="360363" y="176752"/>
            <a:ext cx="8280400" cy="402819"/>
          </a:xfrm>
          <a:prstGeom prst="rect">
            <a:avLst/>
          </a:prstGeom>
        </p:spPr>
        <p:txBody>
          <a:bodyPr/>
          <a:lstStyle>
            <a:lvl1pPr marL="0" indent="0">
              <a:buNone/>
              <a:defRPr sz="1400">
                <a:solidFill>
                  <a:srgbClr val="024066"/>
                </a:solidFill>
                <a:latin typeface="Aptos ExtraBold" panose="020B00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dirty="0"/>
              <a:t>NICHT VERWENDEN</a:t>
            </a:r>
          </a:p>
        </p:txBody>
      </p:sp>
      <p:sp>
        <p:nvSpPr>
          <p:cNvPr id="2" name="Textplatzhalter 2">
            <a:extLst>
              <a:ext uri="{FF2B5EF4-FFF2-40B4-BE49-F238E27FC236}">
                <a16:creationId xmlns:a16="http://schemas.microsoft.com/office/drawing/2014/main" id="{6BDDEE6A-BF5E-D4E3-6190-7CA84B5445BB}"/>
              </a:ext>
            </a:extLst>
          </p:cNvPr>
          <p:cNvSpPr>
            <a:spLocks noGrp="1"/>
          </p:cNvSpPr>
          <p:nvPr>
            <p:ph type="body" sz="quarter" idx="11" hasCustomPrompt="1"/>
          </p:nvPr>
        </p:nvSpPr>
        <p:spPr>
          <a:xfrm>
            <a:off x="359176" y="779597"/>
            <a:ext cx="8280400" cy="4124242"/>
          </a:xfrm>
          <a:prstGeom prst="rect">
            <a:avLst/>
          </a:prstGeom>
        </p:spPr>
        <p:txBody>
          <a:bodyPr/>
          <a:lstStyle>
            <a:lvl1pPr marL="0" indent="0">
              <a:buNone/>
              <a:defRPr sz="1400">
                <a:solidFill>
                  <a:srgbClr val="024066"/>
                </a:solidFill>
                <a:latin typeface="Aptos ExtraBold" panose="020B0004020202020204" pitchFamily="34" charset="0"/>
              </a:defRPr>
            </a:lvl1pPr>
          </a:lstStyle>
          <a:p>
            <a:pPr lvl="0"/>
            <a:r>
              <a:rPr lang="de-DE" dirty="0"/>
              <a:t>Mustertext</a:t>
            </a:r>
          </a:p>
        </p:txBody>
      </p:sp>
    </p:spTree>
    <p:extLst>
      <p:ext uri="{BB962C8B-B14F-4D97-AF65-F5344CB8AC3E}">
        <p14:creationId xmlns:p14="http://schemas.microsoft.com/office/powerpoint/2010/main" val="2252013970"/>
      </p:ext>
    </p:extLst>
  </p:cSld>
  <p:clrMapOvr>
    <a:masterClrMapping/>
  </p:clrMapOvr>
  <p:extLst>
    <p:ext uri="{DCECCB84-F9BA-43D5-87BE-67443E8EF086}">
      <p15:sldGuideLst xmlns:p15="http://schemas.microsoft.com/office/powerpoint/2012/main">
        <p15:guide id="1" orient="horz" pos="1786" userDrawn="1">
          <p15:clr>
            <a:srgbClr val="FBAE40"/>
          </p15:clr>
        </p15:guide>
        <p15:guide id="2" pos="3175" userDrawn="1">
          <p15:clr>
            <a:srgbClr val="FBAE40"/>
          </p15:clr>
        </p15:guide>
        <p15:guide id="3" pos="227" userDrawn="1">
          <p15:clr>
            <a:srgbClr val="FBAE40"/>
          </p15:clr>
        </p15:guide>
        <p15:guide id="4" pos="5443"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574682"/>
      </p:ext>
    </p:extLst>
  </p:cSld>
  <p:clrMap bg1="lt1" tx1="dk1" bg2="lt2" tx2="dk2" accent1="accent1" accent2="accent2" accent3="accent3" accent4="accent4" accent5="accent5" accent6="accent6" hlink="hlink" folHlink="folHlink"/>
  <p:sldLayoutIdLst>
    <p:sldLayoutId id="2147483670" r:id="rId1"/>
    <p:sldLayoutId id="2147483678" r:id="rId2"/>
    <p:sldLayoutId id="2147483663" r:id="rId3"/>
    <p:sldLayoutId id="2147483674" r:id="rId4"/>
    <p:sldLayoutId id="2147483684" r:id="rId5"/>
    <p:sldLayoutId id="2147483679" r:id="rId6"/>
    <p:sldLayoutId id="2147483685" r:id="rId7"/>
    <p:sldLayoutId id="2147483677" r:id="rId8"/>
    <p:sldLayoutId id="2147483682" r:id="rId9"/>
    <p:sldLayoutId id="2147483680" r:id="rId10"/>
    <p:sldLayoutId id="2147483683" r:id="rId11"/>
    <p:sldLayoutId id="2147483669" r:id="rId12"/>
    <p:sldLayoutId id="2147483686" r:id="rId13"/>
    <p:sldLayoutId id="2147483673" r:id="rId14"/>
    <p:sldLayoutId id="2147483681" r:id="rId15"/>
    <p:sldLayoutId id="2147483676" r:id="rId16"/>
    <p:sldLayoutId id="2147483672" r:id="rId17"/>
    <p:sldLayoutId id="214748367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86" userDrawn="1">
          <p15:clr>
            <a:srgbClr val="F26B43"/>
          </p15:clr>
        </p15:guide>
        <p15:guide id="2" pos="317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5333414-F935-198B-84FD-65C782F03985}"/>
              </a:ext>
            </a:extLst>
          </p:cNvPr>
          <p:cNvSpPr>
            <a:spLocks noGrp="1"/>
          </p:cNvSpPr>
          <p:nvPr>
            <p:ph type="body" sz="quarter" idx="10"/>
          </p:nvPr>
        </p:nvSpPr>
        <p:spPr>
          <a:xfrm>
            <a:off x="5322568" y="2530260"/>
            <a:ext cx="4548823" cy="305015"/>
          </a:xfrm>
        </p:spPr>
        <p:txBody>
          <a:bodyPr/>
          <a:lstStyle/>
          <a:p>
            <a:r>
              <a:rPr lang="de-DE"/>
              <a:t>Befragung </a:t>
            </a:r>
            <a:r>
              <a:rPr lang="de-DE" dirty="0"/>
              <a:t>im INSA-Meinungstrend</a:t>
            </a:r>
          </a:p>
        </p:txBody>
      </p:sp>
      <p:sp>
        <p:nvSpPr>
          <p:cNvPr id="3" name="Textplatzhalter 2">
            <a:extLst>
              <a:ext uri="{FF2B5EF4-FFF2-40B4-BE49-F238E27FC236}">
                <a16:creationId xmlns:a16="http://schemas.microsoft.com/office/drawing/2014/main" id="{2DC668B8-5EFA-6FA2-BEFA-03A3A4A9F9A1}"/>
              </a:ext>
            </a:extLst>
          </p:cNvPr>
          <p:cNvSpPr>
            <a:spLocks noGrp="1"/>
          </p:cNvSpPr>
          <p:nvPr>
            <p:ph type="body" sz="quarter" idx="11"/>
          </p:nvPr>
        </p:nvSpPr>
        <p:spPr>
          <a:xfrm>
            <a:off x="5322568" y="2925804"/>
            <a:ext cx="4130357" cy="305015"/>
          </a:xfrm>
        </p:spPr>
        <p:txBody>
          <a:bodyPr/>
          <a:lstStyle/>
          <a:p>
            <a:r>
              <a:rPr lang="de-DE" dirty="0"/>
              <a:t>im Auftrag von DIA</a:t>
            </a:r>
          </a:p>
        </p:txBody>
      </p:sp>
      <p:sp>
        <p:nvSpPr>
          <p:cNvPr id="4" name="Textplatzhalter 3">
            <a:extLst>
              <a:ext uri="{FF2B5EF4-FFF2-40B4-BE49-F238E27FC236}">
                <a16:creationId xmlns:a16="http://schemas.microsoft.com/office/drawing/2014/main" id="{4A750CA1-30B2-1AC8-7F72-830EC7CB97B5}"/>
              </a:ext>
            </a:extLst>
          </p:cNvPr>
          <p:cNvSpPr>
            <a:spLocks noGrp="1"/>
          </p:cNvSpPr>
          <p:nvPr>
            <p:ph type="body" sz="quarter" idx="12"/>
          </p:nvPr>
        </p:nvSpPr>
        <p:spPr/>
        <p:txBody>
          <a:bodyPr/>
          <a:lstStyle/>
          <a:p>
            <a:r>
              <a:rPr lang="de-DE" dirty="0"/>
              <a:t>KW43 2026</a:t>
            </a:r>
          </a:p>
        </p:txBody>
      </p:sp>
    </p:spTree>
    <p:extLst>
      <p:ext uri="{BB962C8B-B14F-4D97-AF65-F5344CB8AC3E}">
        <p14:creationId xmlns:p14="http://schemas.microsoft.com/office/powerpoint/2010/main" val="347075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CFA81F5-B8B8-EA7B-23AC-28ABB01CF6B5}"/>
              </a:ext>
            </a:extLst>
          </p:cNvPr>
          <p:cNvSpPr>
            <a:spLocks noGrp="1"/>
          </p:cNvSpPr>
          <p:nvPr>
            <p:ph type="body" sz="quarter" idx="10"/>
          </p:nvPr>
        </p:nvSpPr>
        <p:spPr>
          <a:xfrm>
            <a:off x="5401860" y="711200"/>
            <a:ext cx="4319656" cy="294044"/>
          </a:xfrm>
        </p:spPr>
        <p:txBody>
          <a:bodyPr/>
          <a:lstStyle/>
          <a:p>
            <a:r>
              <a:rPr lang="de-DE" dirty="0"/>
              <a:t>Methodische Angaben</a:t>
            </a:r>
          </a:p>
        </p:txBody>
      </p:sp>
      <p:sp>
        <p:nvSpPr>
          <p:cNvPr id="6" name="Textplatzhalter 5">
            <a:extLst>
              <a:ext uri="{FF2B5EF4-FFF2-40B4-BE49-F238E27FC236}">
                <a16:creationId xmlns:a16="http://schemas.microsoft.com/office/drawing/2014/main" id="{CC747AE4-63AC-4761-F6C3-A0FD87C95636}"/>
              </a:ext>
            </a:extLst>
          </p:cNvPr>
          <p:cNvSpPr>
            <a:spLocks noGrp="1"/>
          </p:cNvSpPr>
          <p:nvPr>
            <p:ph type="body" sz="quarter" idx="11"/>
          </p:nvPr>
        </p:nvSpPr>
        <p:spPr>
          <a:xfrm>
            <a:off x="5401860" y="1129990"/>
            <a:ext cx="4319656" cy="4378712"/>
          </a:xfrm>
        </p:spPr>
        <p:txBody>
          <a:bodyPr/>
          <a:lstStyle/>
          <a:p>
            <a:pPr>
              <a:spcBef>
                <a:spcPts val="600"/>
              </a:spcBef>
            </a:pPr>
            <a:r>
              <a:rPr lang="de-DE" altLang="de-DE" b="1" dirty="0"/>
              <a:t>Feldzeit:</a:t>
            </a:r>
          </a:p>
          <a:p>
            <a:pPr>
              <a:spcBef>
                <a:spcPts val="600"/>
              </a:spcBef>
            </a:pPr>
            <a:r>
              <a:rPr lang="de-DE" altLang="de-DE" dirty="0"/>
              <a:t>16.10. – 19.10.2026</a:t>
            </a:r>
          </a:p>
          <a:p>
            <a:pPr>
              <a:spcBef>
                <a:spcPts val="600"/>
              </a:spcBef>
            </a:pPr>
            <a:endParaRPr lang="de-DE" altLang="de-DE" dirty="0"/>
          </a:p>
          <a:p>
            <a:pPr>
              <a:spcBef>
                <a:spcPts val="600"/>
              </a:spcBef>
            </a:pPr>
            <a:r>
              <a:rPr lang="de-DE" altLang="de-DE" b="1" dirty="0"/>
              <a:t>Methodik:</a:t>
            </a:r>
          </a:p>
          <a:p>
            <a:pPr>
              <a:spcBef>
                <a:spcPts val="600"/>
              </a:spcBef>
            </a:pPr>
            <a:r>
              <a:rPr lang="de-DE" altLang="de-DE" dirty="0"/>
              <a:t>Die Umfrage wurde als Online-Befragung durchgeführt. Die Umfrage ist gestützt auf der permanenten Telefon-Befragung INSA-</a:t>
            </a:r>
            <a:r>
              <a:rPr lang="de-DE" altLang="de-DE" i="1" dirty="0"/>
              <a:t>Perpetua Demoscopia</a:t>
            </a:r>
            <a:r>
              <a:rPr lang="de-DE" altLang="de-DE" dirty="0"/>
              <a:t>.</a:t>
            </a:r>
          </a:p>
          <a:p>
            <a:pPr>
              <a:spcBef>
                <a:spcPts val="600"/>
              </a:spcBef>
            </a:pPr>
            <a:endParaRPr lang="de-DE" altLang="de-DE" dirty="0"/>
          </a:p>
          <a:p>
            <a:pPr>
              <a:spcBef>
                <a:spcPts val="600"/>
              </a:spcBef>
            </a:pPr>
            <a:r>
              <a:rPr lang="de-DE" altLang="de-DE" b="1" dirty="0"/>
              <a:t>Stichprobe:</a:t>
            </a:r>
          </a:p>
          <a:p>
            <a:pPr>
              <a:spcBef>
                <a:spcPts val="600"/>
              </a:spcBef>
            </a:pPr>
            <a:r>
              <a:rPr lang="de-DE" altLang="de-DE" dirty="0"/>
              <a:t>2.002 Personen aus Deutschland ab 18 Jahren nahmen an der Befragung teil. </a:t>
            </a:r>
          </a:p>
          <a:p>
            <a:pPr>
              <a:spcBef>
                <a:spcPts val="600"/>
              </a:spcBef>
            </a:pPr>
            <a:endParaRPr lang="de-DE" altLang="de-DE" b="1" dirty="0"/>
          </a:p>
          <a:p>
            <a:pPr>
              <a:spcBef>
                <a:spcPts val="600"/>
              </a:spcBef>
            </a:pPr>
            <a:r>
              <a:rPr lang="de-DE" altLang="de-DE" b="1" dirty="0"/>
              <a:t>Hinweise zu den Grafiken:</a:t>
            </a:r>
          </a:p>
          <a:p>
            <a:pPr>
              <a:spcBef>
                <a:spcPts val="600"/>
              </a:spcBef>
            </a:pPr>
            <a:r>
              <a:rPr lang="de-DE" altLang="de-DE" dirty="0"/>
              <a:t>Auf Grund der Verwendung von gerundeten Zahlenangaben kann die Summe der Prozentzahlen unter Umständen geringfügig von 100 Prozent abweichen. Im Falle von Mehrfachantworten kann die Summe der Prozentzahlen erheblich von 100 Prozent abweichen.</a:t>
            </a:r>
          </a:p>
        </p:txBody>
      </p:sp>
    </p:spTree>
    <p:extLst>
      <p:ext uri="{BB962C8B-B14F-4D97-AF65-F5344CB8AC3E}">
        <p14:creationId xmlns:p14="http://schemas.microsoft.com/office/powerpoint/2010/main" val="1307746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EC61072-314F-2FC1-5E9E-481BC3377E67}"/>
              </a:ext>
            </a:extLst>
          </p:cNvPr>
          <p:cNvSpPr>
            <a:spLocks noGrp="1"/>
          </p:cNvSpPr>
          <p:nvPr>
            <p:ph type="body" sz="quarter" idx="10"/>
          </p:nvPr>
        </p:nvSpPr>
        <p:spPr/>
        <p:txBody>
          <a:bodyPr/>
          <a:lstStyle/>
          <a:p>
            <a:r>
              <a:rPr lang="de-DE" b="1" dirty="0">
                <a:effectLst/>
                <a:ea typeface="Times New Roman" panose="02020603050405020304" pitchFamily="18" charset="0"/>
                <a:cs typeface="Times New Roman" panose="02020603050405020304" pitchFamily="18" charset="0"/>
              </a:rPr>
              <a:t>Wenn Sie für Ihre private Altersvorsorge in der Ansparphase zwischen verschiedenen Anlageformen wählen können, wie würden Sie diese Entscheidung treffen?</a:t>
            </a:r>
            <a:endParaRPr lang="de-DE" dirty="0">
              <a:effectLst/>
              <a:ea typeface="Times New Roman" panose="02020603050405020304" pitchFamily="18" charset="0"/>
              <a:cs typeface="Times New Roman" panose="02020603050405020304" pitchFamily="18" charset="0"/>
            </a:endParaRPr>
          </a:p>
        </p:txBody>
      </p:sp>
      <p:sp>
        <p:nvSpPr>
          <p:cNvPr id="3" name="Textplatzhalter 2">
            <a:extLst>
              <a:ext uri="{FF2B5EF4-FFF2-40B4-BE49-F238E27FC236}">
                <a16:creationId xmlns:a16="http://schemas.microsoft.com/office/drawing/2014/main" id="{F2E0BEF6-2876-D129-6608-8CF67917742F}"/>
              </a:ext>
            </a:extLst>
          </p:cNvPr>
          <p:cNvSpPr>
            <a:spLocks noGrp="1"/>
          </p:cNvSpPr>
          <p:nvPr>
            <p:ph type="body" sz="quarter" idx="11"/>
          </p:nvPr>
        </p:nvSpPr>
        <p:spPr>
          <a:xfrm>
            <a:off x="374316" y="5027222"/>
            <a:ext cx="8266447" cy="466576"/>
          </a:xfrm>
        </p:spPr>
        <p:txBody>
          <a:bodyPr/>
          <a:lstStyle/>
          <a:p>
            <a:pPr marL="0" indent="0"/>
            <a:r>
              <a:rPr lang="de-DE" dirty="0"/>
              <a:t>n = 2.002</a:t>
            </a:r>
          </a:p>
        </p:txBody>
      </p:sp>
      <p:sp>
        <p:nvSpPr>
          <p:cNvPr id="4" name="Textplatzhalter 3">
            <a:extLst>
              <a:ext uri="{FF2B5EF4-FFF2-40B4-BE49-F238E27FC236}">
                <a16:creationId xmlns:a16="http://schemas.microsoft.com/office/drawing/2014/main" id="{01FBC95E-1F89-6449-E37F-1F89935B9B37}"/>
              </a:ext>
            </a:extLst>
          </p:cNvPr>
          <p:cNvSpPr>
            <a:spLocks noGrp="1"/>
          </p:cNvSpPr>
          <p:nvPr>
            <p:ph type="body" sz="quarter" idx="13"/>
          </p:nvPr>
        </p:nvSpPr>
        <p:spPr>
          <a:xfrm>
            <a:off x="360196" y="4139998"/>
            <a:ext cx="8266446" cy="819352"/>
          </a:xfrm>
        </p:spPr>
        <p:txBody>
          <a:bodyPr/>
          <a:lstStyle/>
          <a:p>
            <a:r>
              <a:rPr lang="de-DE" dirty="0"/>
              <a:t>Wenn die Umfrageteilnehmer für ihre private Ansparphase zwischen verschiedenen Anlageformen wählen können, wünscht sich die relative Mehrheit (49 %) vor der Entscheidung eine Beratung. 28 Prozent würden sich ohne Beratung für eine Anlage entscheiden. Ein Zehntel (10 %) bevorzugt eine möglichst einfache, vorgegebene Standardlösung, bei der sie selbst nichts entscheiden müssen. 13 Prozent können oder möchten keine Antwort angeben.</a:t>
            </a:r>
          </a:p>
        </p:txBody>
      </p:sp>
      <p:graphicFrame>
        <p:nvGraphicFramePr>
          <p:cNvPr id="5" name="Diagramm 4">
            <a:extLst>
              <a:ext uri="{FF2B5EF4-FFF2-40B4-BE49-F238E27FC236}">
                <a16:creationId xmlns:a16="http://schemas.microsoft.com/office/drawing/2014/main" id="{271036DD-97D5-4F22-A9E3-39C1CAF96E65}"/>
              </a:ext>
            </a:extLst>
          </p:cNvPr>
          <p:cNvGraphicFramePr>
            <a:graphicFrameLocks/>
          </p:cNvGraphicFramePr>
          <p:nvPr>
            <p:extLst>
              <p:ext uri="{D42A27DB-BD31-4B8C-83A1-F6EECF244321}">
                <p14:modId xmlns:p14="http://schemas.microsoft.com/office/powerpoint/2010/main" val="2141935921"/>
              </p:ext>
            </p:extLst>
          </p:nvPr>
        </p:nvGraphicFramePr>
        <p:xfrm>
          <a:off x="360363" y="711200"/>
          <a:ext cx="8640762" cy="3419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8062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022F8AF-0142-56D9-0B40-721FC7EFBD69}"/>
              </a:ext>
            </a:extLst>
          </p:cNvPr>
          <p:cNvSpPr>
            <a:spLocks noGrp="1"/>
          </p:cNvSpPr>
          <p:nvPr>
            <p:ph type="body" sz="quarter" idx="10"/>
          </p:nvPr>
        </p:nvSpPr>
        <p:spPr/>
        <p:txBody>
          <a:bodyPr/>
          <a:lstStyle/>
          <a:p>
            <a:r>
              <a:rPr lang="de-DE" b="1" dirty="0">
                <a:effectLst/>
                <a:ea typeface="Times New Roman" panose="02020603050405020304" pitchFamily="18" charset="0"/>
                <a:cs typeface="Times New Roman" panose="02020603050405020304" pitchFamily="18" charset="0"/>
              </a:rPr>
              <a:t>Wenn Sie für Ihre private Altersvorsorge in der Ansparphase zwischen verschiedenen Anlageformen wählen können, wie würden Sie diese Entscheidung treffen?</a:t>
            </a:r>
            <a:endParaRPr lang="de-DE" dirty="0">
              <a:effectLst/>
              <a:ea typeface="Times New Roman" panose="02020603050405020304" pitchFamily="18" charset="0"/>
              <a:cs typeface="Times New Roman" panose="02020603050405020304" pitchFamily="18" charset="0"/>
            </a:endParaRPr>
          </a:p>
          <a:p>
            <a:endParaRPr lang="de-DE" dirty="0"/>
          </a:p>
        </p:txBody>
      </p:sp>
      <p:sp>
        <p:nvSpPr>
          <p:cNvPr id="3" name="Textplatzhalter 2">
            <a:extLst>
              <a:ext uri="{FF2B5EF4-FFF2-40B4-BE49-F238E27FC236}">
                <a16:creationId xmlns:a16="http://schemas.microsoft.com/office/drawing/2014/main" id="{24A6A459-E723-077E-5A27-AB4B52E38337}"/>
              </a:ext>
            </a:extLst>
          </p:cNvPr>
          <p:cNvSpPr>
            <a:spLocks noGrp="1"/>
          </p:cNvSpPr>
          <p:nvPr>
            <p:ph type="body" sz="quarter" idx="11"/>
          </p:nvPr>
        </p:nvSpPr>
        <p:spPr/>
        <p:txBody>
          <a:bodyPr/>
          <a:lstStyle/>
          <a:p>
            <a:r>
              <a:rPr lang="de-DE" dirty="0"/>
              <a:t>n = 2.002</a:t>
            </a:r>
          </a:p>
          <a:p>
            <a:endParaRPr lang="de-DE" dirty="0"/>
          </a:p>
        </p:txBody>
      </p:sp>
      <p:sp>
        <p:nvSpPr>
          <p:cNvPr id="4" name="Textplatzhalter 3">
            <a:extLst>
              <a:ext uri="{FF2B5EF4-FFF2-40B4-BE49-F238E27FC236}">
                <a16:creationId xmlns:a16="http://schemas.microsoft.com/office/drawing/2014/main" id="{75A1670E-6DA4-F494-98EE-918BADA55F7A}"/>
              </a:ext>
            </a:extLst>
          </p:cNvPr>
          <p:cNvSpPr>
            <a:spLocks noGrp="1"/>
          </p:cNvSpPr>
          <p:nvPr>
            <p:ph type="body" sz="quarter" idx="13"/>
          </p:nvPr>
        </p:nvSpPr>
        <p:spPr>
          <a:xfrm>
            <a:off x="360196" y="4139997"/>
            <a:ext cx="8266446" cy="819351"/>
          </a:xfrm>
        </p:spPr>
        <p:txBody>
          <a:bodyPr/>
          <a:lstStyle/>
          <a:p>
            <a:r>
              <a:rPr lang="de-DE" dirty="0"/>
              <a:t>Die Mehrheit aller befragten Altersgruppen (43 – 52 %) zieht es vor, sich erst beraten zu lassen und sich anschließend für eine Anlageform während der Ansparphase für ihre private Altersvorsorge zu entscheiden. 30 bis 39-Jährige und 40 bis 49-Jährige möchten am häufigsten eine Anlage ohne Beratung selbst auswählen (33 bzw. 35 % zu 24 – 28 %). </a:t>
            </a:r>
          </a:p>
        </p:txBody>
      </p:sp>
      <p:graphicFrame>
        <p:nvGraphicFramePr>
          <p:cNvPr id="5" name="Diagramm 4">
            <a:extLst>
              <a:ext uri="{FF2B5EF4-FFF2-40B4-BE49-F238E27FC236}">
                <a16:creationId xmlns:a16="http://schemas.microsoft.com/office/drawing/2014/main" id="{1F1B196A-B780-42F2-90A6-FD320F530D77}"/>
              </a:ext>
            </a:extLst>
          </p:cNvPr>
          <p:cNvGraphicFramePr>
            <a:graphicFrameLocks/>
          </p:cNvGraphicFramePr>
          <p:nvPr>
            <p:extLst>
              <p:ext uri="{D42A27DB-BD31-4B8C-83A1-F6EECF244321}">
                <p14:modId xmlns:p14="http://schemas.microsoft.com/office/powerpoint/2010/main" val="3346542707"/>
              </p:ext>
            </p:extLst>
          </p:nvPr>
        </p:nvGraphicFramePr>
        <p:xfrm>
          <a:off x="360195" y="711201"/>
          <a:ext cx="8280568" cy="34194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54962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11C6AB6-F81A-32B6-9FFE-6F2FA1CD43D7}"/>
              </a:ext>
            </a:extLst>
          </p:cNvPr>
          <p:cNvSpPr>
            <a:spLocks noGrp="1"/>
          </p:cNvSpPr>
          <p:nvPr>
            <p:ph type="body" sz="quarter" idx="10"/>
          </p:nvPr>
        </p:nvSpPr>
        <p:spPr/>
        <p:txBody>
          <a:bodyPr/>
          <a:lstStyle/>
          <a:p>
            <a:r>
              <a:rPr lang="de-DE" b="1" dirty="0">
                <a:effectLst/>
                <a:ea typeface="Times New Roman" panose="02020603050405020304" pitchFamily="18" charset="0"/>
                <a:cs typeface="Times New Roman" panose="02020603050405020304" pitchFamily="18" charset="0"/>
              </a:rPr>
              <a:t>Wenn Sie für Ihre private Altersvorsorge in der Ansparphase zwischen verschiedenen Anlageformen wählen können, wie würden Sie diese Entscheidung treffen?</a:t>
            </a:r>
            <a:endParaRPr lang="de-DE" dirty="0">
              <a:effectLst/>
              <a:ea typeface="Times New Roman" panose="02020603050405020304" pitchFamily="18" charset="0"/>
              <a:cs typeface="Times New Roman" panose="02020603050405020304" pitchFamily="18" charset="0"/>
            </a:endParaRPr>
          </a:p>
          <a:p>
            <a:endParaRPr lang="de-DE" dirty="0"/>
          </a:p>
        </p:txBody>
      </p:sp>
      <p:sp>
        <p:nvSpPr>
          <p:cNvPr id="3" name="Textplatzhalter 2">
            <a:extLst>
              <a:ext uri="{FF2B5EF4-FFF2-40B4-BE49-F238E27FC236}">
                <a16:creationId xmlns:a16="http://schemas.microsoft.com/office/drawing/2014/main" id="{8D489B83-BF2C-0B2C-5659-93B77658BE91}"/>
              </a:ext>
            </a:extLst>
          </p:cNvPr>
          <p:cNvSpPr>
            <a:spLocks noGrp="1"/>
          </p:cNvSpPr>
          <p:nvPr>
            <p:ph type="body" sz="quarter" idx="11"/>
          </p:nvPr>
        </p:nvSpPr>
        <p:spPr/>
        <p:txBody>
          <a:bodyPr/>
          <a:lstStyle/>
          <a:p>
            <a:r>
              <a:rPr lang="de-DE" dirty="0"/>
              <a:t>n = 2.002</a:t>
            </a:r>
          </a:p>
          <a:p>
            <a:endParaRPr lang="de-DE" dirty="0"/>
          </a:p>
        </p:txBody>
      </p:sp>
      <p:sp>
        <p:nvSpPr>
          <p:cNvPr id="4" name="Textplatzhalter 3">
            <a:extLst>
              <a:ext uri="{FF2B5EF4-FFF2-40B4-BE49-F238E27FC236}">
                <a16:creationId xmlns:a16="http://schemas.microsoft.com/office/drawing/2014/main" id="{FF9A9621-D418-9972-0DDC-6D76FE141C09}"/>
              </a:ext>
            </a:extLst>
          </p:cNvPr>
          <p:cNvSpPr>
            <a:spLocks noGrp="1"/>
          </p:cNvSpPr>
          <p:nvPr>
            <p:ph type="body" sz="quarter" idx="13"/>
          </p:nvPr>
        </p:nvSpPr>
        <p:spPr>
          <a:xfrm>
            <a:off x="360196" y="4139998"/>
            <a:ext cx="8266446" cy="819352"/>
          </a:xfrm>
        </p:spPr>
        <p:txBody>
          <a:bodyPr/>
          <a:lstStyle/>
          <a:p>
            <a:r>
              <a:rPr lang="de-DE" dirty="0"/>
              <a:t>Die Mehrheit beider Geschlechter tendiert dazu, sich erst beraten zu lassen und sich anschließend für eine Anlage für ihre private Altersvorsorge zu entscheiden, wobei Frauen dies etwas häufiger angeben (50 zu 47 %). Männer möchten ihre Anlage häufiger ohne vorherige Beratung selbst auswählen (32 zu 24 %), Frauen wissen jedoch auch häufiger keine Antwort oder geben keine an (16 zu 9 %). </a:t>
            </a:r>
          </a:p>
        </p:txBody>
      </p:sp>
      <p:graphicFrame>
        <p:nvGraphicFramePr>
          <p:cNvPr id="5" name="Diagramm 4">
            <a:extLst>
              <a:ext uri="{FF2B5EF4-FFF2-40B4-BE49-F238E27FC236}">
                <a16:creationId xmlns:a16="http://schemas.microsoft.com/office/drawing/2014/main" id="{81AB31D5-DF8C-4285-98F0-9A6CDD2AA1D3}"/>
              </a:ext>
            </a:extLst>
          </p:cNvPr>
          <p:cNvGraphicFramePr>
            <a:graphicFrameLocks/>
          </p:cNvGraphicFramePr>
          <p:nvPr>
            <p:extLst>
              <p:ext uri="{D42A27DB-BD31-4B8C-83A1-F6EECF244321}">
                <p14:modId xmlns:p14="http://schemas.microsoft.com/office/powerpoint/2010/main" val="4271351523"/>
              </p:ext>
            </p:extLst>
          </p:nvPr>
        </p:nvGraphicFramePr>
        <p:xfrm>
          <a:off x="360195" y="711201"/>
          <a:ext cx="8280568" cy="34287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93786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11C6AB6-F81A-32B6-9FFE-6F2FA1CD43D7}"/>
              </a:ext>
            </a:extLst>
          </p:cNvPr>
          <p:cNvSpPr>
            <a:spLocks noGrp="1"/>
          </p:cNvSpPr>
          <p:nvPr>
            <p:ph type="body" sz="quarter" idx="10"/>
          </p:nvPr>
        </p:nvSpPr>
        <p:spPr/>
        <p:txBody>
          <a:bodyPr/>
          <a:lstStyle/>
          <a:p>
            <a:r>
              <a:rPr lang="de-DE" b="1" dirty="0">
                <a:effectLst/>
                <a:ea typeface="Times New Roman" panose="02020603050405020304" pitchFamily="18" charset="0"/>
                <a:cs typeface="Times New Roman" panose="02020603050405020304" pitchFamily="18" charset="0"/>
              </a:rPr>
              <a:t>Wenn Sie für Ihre private Altersvorsorge in der Ansparphase zwischen verschiedenen Anlageformen wählen können</a:t>
            </a:r>
            <a:r>
              <a:rPr lang="de-DE" b="1">
                <a:effectLst/>
                <a:ea typeface="Times New Roman" panose="02020603050405020304" pitchFamily="18" charset="0"/>
                <a:cs typeface="Times New Roman" panose="02020603050405020304" pitchFamily="18" charset="0"/>
              </a:rPr>
              <a:t>, wie </a:t>
            </a:r>
            <a:r>
              <a:rPr lang="de-DE" b="1" dirty="0">
                <a:effectLst/>
                <a:ea typeface="Times New Roman" panose="02020603050405020304" pitchFamily="18" charset="0"/>
                <a:cs typeface="Times New Roman" panose="02020603050405020304" pitchFamily="18" charset="0"/>
              </a:rPr>
              <a:t>würden Sie diese Entscheidung treffen?</a:t>
            </a:r>
            <a:endParaRPr lang="de-DE" dirty="0">
              <a:effectLst/>
              <a:ea typeface="Times New Roman" panose="02020603050405020304" pitchFamily="18" charset="0"/>
              <a:cs typeface="Times New Roman" panose="02020603050405020304" pitchFamily="18" charset="0"/>
            </a:endParaRPr>
          </a:p>
          <a:p>
            <a:endParaRPr lang="de-DE" dirty="0"/>
          </a:p>
        </p:txBody>
      </p:sp>
      <p:sp>
        <p:nvSpPr>
          <p:cNvPr id="3" name="Textplatzhalter 2">
            <a:extLst>
              <a:ext uri="{FF2B5EF4-FFF2-40B4-BE49-F238E27FC236}">
                <a16:creationId xmlns:a16="http://schemas.microsoft.com/office/drawing/2014/main" id="{8D489B83-BF2C-0B2C-5659-93B77658BE91}"/>
              </a:ext>
            </a:extLst>
          </p:cNvPr>
          <p:cNvSpPr>
            <a:spLocks noGrp="1"/>
          </p:cNvSpPr>
          <p:nvPr>
            <p:ph type="body" sz="quarter" idx="11"/>
          </p:nvPr>
        </p:nvSpPr>
        <p:spPr/>
        <p:txBody>
          <a:bodyPr/>
          <a:lstStyle/>
          <a:p>
            <a:r>
              <a:rPr lang="de-DE" dirty="0"/>
              <a:t>n </a:t>
            </a:r>
            <a:r>
              <a:rPr lang="de-DE"/>
              <a:t>= 1.895 </a:t>
            </a:r>
            <a:r>
              <a:rPr lang="de-DE" dirty="0"/>
              <a:t>(ohne weiß nicht / keine Angabe)</a:t>
            </a:r>
          </a:p>
        </p:txBody>
      </p:sp>
      <p:sp>
        <p:nvSpPr>
          <p:cNvPr id="4" name="Textplatzhalter 3">
            <a:extLst>
              <a:ext uri="{FF2B5EF4-FFF2-40B4-BE49-F238E27FC236}">
                <a16:creationId xmlns:a16="http://schemas.microsoft.com/office/drawing/2014/main" id="{FF9A9621-D418-9972-0DDC-6D76FE141C09}"/>
              </a:ext>
            </a:extLst>
          </p:cNvPr>
          <p:cNvSpPr>
            <a:spLocks noGrp="1"/>
          </p:cNvSpPr>
          <p:nvPr>
            <p:ph type="body" sz="quarter" idx="13"/>
          </p:nvPr>
        </p:nvSpPr>
        <p:spPr>
          <a:xfrm>
            <a:off x="360196" y="4139998"/>
            <a:ext cx="8266446" cy="819352"/>
          </a:xfrm>
        </p:spPr>
        <p:txBody>
          <a:bodyPr/>
          <a:lstStyle/>
          <a:p>
            <a:r>
              <a:rPr lang="de-DE" sz="1100" dirty="0"/>
              <a:t>Alle Einkommensgruppen möchten sich mehrheitlich (35 – 58 %) zunächst beraten lassen und anschließend für eine Anlageform während der Ansparphase entscheiden. Dies trifft absolut-mehrheitlich auf solche zwischen 2.000 bis weniger als 3.000 Euro (58 %) und solche mit 4.000 Euro oder mehr (51 %) zu, auf die restlichen relativ-mehrheitlich (35 – 47 %). Die beiden höchsten Einkommensgruppen entscheiden sich am häufigsten (34 bzw. 35 % zu 25 – 28 %) dazu, die Anlage ohne Beratung selbst auszuwählen. </a:t>
            </a:r>
          </a:p>
        </p:txBody>
      </p:sp>
      <p:graphicFrame>
        <p:nvGraphicFramePr>
          <p:cNvPr id="5" name="Diagramm 4">
            <a:extLst>
              <a:ext uri="{FF2B5EF4-FFF2-40B4-BE49-F238E27FC236}">
                <a16:creationId xmlns:a16="http://schemas.microsoft.com/office/drawing/2014/main" id="{7B6FDBB8-7BD6-4B66-82C7-4916A0C92AC6}"/>
              </a:ext>
            </a:extLst>
          </p:cNvPr>
          <p:cNvGraphicFramePr>
            <a:graphicFrameLocks/>
          </p:cNvGraphicFramePr>
          <p:nvPr>
            <p:extLst>
              <p:ext uri="{D42A27DB-BD31-4B8C-83A1-F6EECF244321}">
                <p14:modId xmlns:p14="http://schemas.microsoft.com/office/powerpoint/2010/main" val="2167744125"/>
              </p:ext>
            </p:extLst>
          </p:nvPr>
        </p:nvGraphicFramePr>
        <p:xfrm>
          <a:off x="360194" y="711201"/>
          <a:ext cx="8280569" cy="34194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3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06B4BB9B-04D0-146B-D322-FE8E5F609609}"/>
              </a:ext>
            </a:extLst>
          </p:cNvPr>
          <p:cNvSpPr>
            <a:spLocks noGrp="1"/>
          </p:cNvSpPr>
          <p:nvPr>
            <p:ph type="body" sz="quarter" idx="10"/>
          </p:nvPr>
        </p:nvSpPr>
        <p:spPr/>
        <p:txBody>
          <a:bodyPr/>
          <a:lstStyle/>
          <a:p>
            <a:r>
              <a:rPr lang="de-DE" altLang="de-DE" dirty="0"/>
              <a:t>Bei Rückfragen wenden Sie sich bitte an:</a:t>
            </a:r>
          </a:p>
        </p:txBody>
      </p:sp>
      <p:sp>
        <p:nvSpPr>
          <p:cNvPr id="4" name="Textplatzhalter 3">
            <a:extLst>
              <a:ext uri="{FF2B5EF4-FFF2-40B4-BE49-F238E27FC236}">
                <a16:creationId xmlns:a16="http://schemas.microsoft.com/office/drawing/2014/main" id="{28698340-A8F1-FC7A-E431-AACCAA23DAFB}"/>
              </a:ext>
            </a:extLst>
          </p:cNvPr>
          <p:cNvSpPr>
            <a:spLocks noGrp="1"/>
          </p:cNvSpPr>
          <p:nvPr>
            <p:ph type="body" sz="quarter" idx="11"/>
          </p:nvPr>
        </p:nvSpPr>
        <p:spPr/>
        <p:txBody>
          <a:bodyPr/>
          <a:lstStyle/>
          <a:p>
            <a:pPr algn="ctr" eaLnBrk="1" hangingPunct="1">
              <a:lnSpc>
                <a:spcPct val="150000"/>
              </a:lnSpc>
            </a:pPr>
            <a:r>
              <a:rPr lang="de-DE" altLang="de-DE" b="1" dirty="0"/>
              <a:t>INSA-CONSULERE GmbH</a:t>
            </a:r>
          </a:p>
          <a:p>
            <a:pPr algn="ctr" eaLnBrk="1" hangingPunct="1">
              <a:lnSpc>
                <a:spcPct val="150000"/>
              </a:lnSpc>
            </a:pPr>
            <a:r>
              <a:rPr lang="de-DE" altLang="de-DE" dirty="0"/>
              <a:t>Arndtstraße 1</a:t>
            </a:r>
          </a:p>
          <a:p>
            <a:pPr algn="ctr" eaLnBrk="1" hangingPunct="1">
              <a:lnSpc>
                <a:spcPct val="150000"/>
              </a:lnSpc>
            </a:pPr>
            <a:r>
              <a:rPr lang="de-DE" altLang="de-DE" dirty="0"/>
              <a:t>99096 Erfurt</a:t>
            </a:r>
          </a:p>
          <a:p>
            <a:pPr algn="ctr" eaLnBrk="1" hangingPunct="1">
              <a:lnSpc>
                <a:spcPct val="150000"/>
              </a:lnSpc>
            </a:pPr>
            <a:r>
              <a:rPr lang="de-DE" altLang="de-DE" dirty="0"/>
              <a:t>Tel.: 0361 380 395 70</a:t>
            </a:r>
          </a:p>
          <a:p>
            <a:pPr algn="ctr" eaLnBrk="1" hangingPunct="1">
              <a:lnSpc>
                <a:spcPct val="150000"/>
              </a:lnSpc>
            </a:pPr>
            <a:r>
              <a:rPr lang="de-DE" altLang="de-DE" dirty="0"/>
              <a:t>Fax: 0361 644 311 1</a:t>
            </a:r>
          </a:p>
        </p:txBody>
      </p:sp>
    </p:spTree>
    <p:extLst>
      <p:ext uri="{BB962C8B-B14F-4D97-AF65-F5344CB8AC3E}">
        <p14:creationId xmlns:p14="http://schemas.microsoft.com/office/powerpoint/2010/main" val="1020260679"/>
      </p:ext>
    </p:extLst>
  </p:cSld>
  <p:clrMapOvr>
    <a:masterClrMapping/>
  </p:clrMapOvr>
</p:sld>
</file>

<file path=ppt/theme/theme1.xml><?xml version="1.0" encoding="utf-8"?>
<a:theme xmlns:a="http://schemas.openxmlformats.org/drawingml/2006/main" name="Über un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D7C8DC99957084E8532BE7AE223351F" ma:contentTypeVersion="14" ma:contentTypeDescription="Ein neues Dokument erstellen." ma:contentTypeScope="" ma:versionID="2103a7515ecf77a4850bfad827224974">
  <xsd:schema xmlns:xsd="http://www.w3.org/2001/XMLSchema" xmlns:xs="http://www.w3.org/2001/XMLSchema" xmlns:p="http://schemas.microsoft.com/office/2006/metadata/properties" xmlns:ns2="24d9afc3-f649-439b-af78-f8ea19a04358" xmlns:ns3="7d304abf-bf9a-49ff-9085-ced136b55b6b" targetNamespace="http://schemas.microsoft.com/office/2006/metadata/properties" ma:root="true" ma:fieldsID="6f973ce880f8bb466a0079a6ea3bb333" ns2:_="" ns3:_="">
    <xsd:import namespace="24d9afc3-f649-439b-af78-f8ea19a04358"/>
    <xsd:import namespace="7d304abf-bf9a-49ff-9085-ced136b55b6b"/>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d9afc3-f649-439b-af78-f8ea19a043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ierungen" ma:readOnly="false" ma:fieldId="{5cf76f15-5ced-4ddc-b409-7134ff3c332f}" ma:taxonomyMulti="true" ma:sspId="d6cc0d90-a59d-4dc9-ba78-126f298181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304abf-bf9a-49ff-9085-ced136b55b6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38f1283-855e-4623-878e-e1f004d7298f}" ma:internalName="TaxCatchAll" ma:showField="CatchAllData" ma:web="7d304abf-bf9a-49ff-9085-ced136b55b6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d304abf-bf9a-49ff-9085-ced136b55b6b" xsi:nil="true"/>
    <lcf76f155ced4ddcb4097134ff3c332f xmlns="24d9afc3-f649-439b-af78-f8ea19a0435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2109CBE-D6C5-4783-BAC3-E91E3E100DA7}"/>
</file>

<file path=customXml/itemProps2.xml><?xml version="1.0" encoding="utf-8"?>
<ds:datastoreItem xmlns:ds="http://schemas.openxmlformats.org/officeDocument/2006/customXml" ds:itemID="{5965ED9A-359E-449B-AFD3-33DC03A542F2}"/>
</file>

<file path=customXml/itemProps3.xml><?xml version="1.0" encoding="utf-8"?>
<ds:datastoreItem xmlns:ds="http://schemas.openxmlformats.org/officeDocument/2006/customXml" ds:itemID="{E279E3C0-254E-4332-BC55-0543870BD3B1}"/>
</file>

<file path=docProps/app.xml><?xml version="1.0" encoding="utf-8"?>
<Properties xmlns="http://schemas.openxmlformats.org/officeDocument/2006/extended-properties" xmlns:vt="http://schemas.openxmlformats.org/officeDocument/2006/docPropsVTypes">
  <Template/>
  <TotalTime>0</TotalTime>
  <Words>505</Words>
  <Application>Microsoft Office PowerPoint</Application>
  <PresentationFormat>Benutzerdefiniert</PresentationFormat>
  <Paragraphs>33</Paragraphs>
  <Slides>7</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vt:i4>
      </vt:variant>
    </vt:vector>
  </HeadingPairs>
  <TitlesOfParts>
    <vt:vector size="15" baseType="lpstr">
      <vt:lpstr>Aptos</vt:lpstr>
      <vt:lpstr>Aptos ExtraBold</vt:lpstr>
      <vt:lpstr>Aptos Light</vt:lpstr>
      <vt:lpstr>Arial</vt:lpstr>
      <vt:lpstr>Liberation Sans</vt:lpstr>
      <vt:lpstr>Liberation Serif</vt:lpstr>
      <vt:lpstr>Times New Roman</vt:lpstr>
      <vt:lpstr>Über uns</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Felix Schneble</dc:creator>
  <cp:lastModifiedBy>Silke Zienicke</cp:lastModifiedBy>
  <cp:revision>110</cp:revision>
  <dcterms:created xsi:type="dcterms:W3CDTF">2025-07-29T13:00:35Z</dcterms:created>
  <dcterms:modified xsi:type="dcterms:W3CDTF">2026-10-26T09:10:08Z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0x010100CD7C8DC99957084E8532BE7AE223351F</vt:lpwstr>
  </property>
</Properties>
</file>