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12" r:id="rId2"/>
    <p:sldId id="546" r:id="rId3"/>
    <p:sldId id="545" r:id="rId4"/>
    <p:sldId id="538" r:id="rId5"/>
    <p:sldId id="548" r:id="rId6"/>
    <p:sldId id="541" r:id="rId7"/>
    <p:sldId id="540" r:id="rId8"/>
    <p:sldId id="549" r:id="rId9"/>
    <p:sldId id="551" r:id="rId10"/>
    <p:sldId id="550" r:id="rId11"/>
    <p:sldId id="544" r:id="rId12"/>
    <p:sldId id="547" r:id="rId13"/>
  </p:sldIdLst>
  <p:sldSz cx="12190413" cy="6858000"/>
  <p:notesSz cx="6797675" cy="9926638"/>
  <p:custDataLst>
    <p:tags r:id="rId1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" initials="T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7CD09"/>
    <a:srgbClr val="FF6600"/>
    <a:srgbClr val="F89D34"/>
    <a:srgbClr val="660099"/>
    <a:srgbClr val="197BBB"/>
    <a:srgbClr val="CC051C"/>
    <a:srgbClr val="FBC118"/>
    <a:srgbClr val="950618"/>
    <a:srgbClr val="218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86717" autoAdjust="0"/>
  </p:normalViewPr>
  <p:slideViewPr>
    <p:cSldViewPr snapToGrid="0" snapToObjects="1" showGuides="1">
      <p:cViewPr varScale="1">
        <p:scale>
          <a:sx n="99" d="100"/>
          <a:sy n="99" d="100"/>
        </p:scale>
        <p:origin x="738" y="7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276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notesViewPr>
    <p:cSldViewPr snapToGrid="0" snapToObjects="1">
      <p:cViewPr varScale="1">
        <p:scale>
          <a:sx n="80" d="100"/>
          <a:sy n="80" d="100"/>
        </p:scale>
        <p:origin x="-3942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D39F0-67F7-47CA-98D5-0127F7C14ECB}" type="datetimeFigureOut">
              <a:rPr lang="de-DE" smtClean="0"/>
              <a:pPr/>
              <a:t>09.12.2019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595F-8E4E-4171-A522-0BBDA941FAC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24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09.12.2019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sz="1200" noProof="1"/>
              <a:pPr algn="r"/>
              <a:t>1</a:t>
            </a:fld>
            <a:endParaRPr lang="de-DE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853591" y="9433754"/>
            <a:ext cx="2944085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GB" sz="1300"/>
              <a:pPr algn="r" defTabSz="947592"/>
              <a:t>1</a:t>
            </a:fld>
            <a:endParaRPr lang="en-GB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21463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9" y="4715155"/>
            <a:ext cx="4984962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3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352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9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53590" y="9433754"/>
            <a:ext cx="2944085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9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21463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5154"/>
            <a:ext cx="4984962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7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 bwMode="auto">
          <a:xfrm>
            <a:off x="0" y="4525963"/>
            <a:ext cx="12190413" cy="2332037"/>
          </a:xfrm>
          <a:prstGeom prst="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FFFFF"/>
              </a:gs>
            </a:gsLst>
            <a:lin ang="16200000" scaled="1"/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13" cy="4525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AFAFA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6" y="4651200"/>
            <a:ext cx="11541751" cy="720000"/>
          </a:xfrm>
          <a:noFill/>
        </p:spPr>
        <p:txBody>
          <a:bodyPr lIns="0" tIns="0" rIns="180000" bIns="0" anchor="b"/>
          <a:lstStyle>
            <a:lvl1pPr>
              <a:defRPr lang="de-DE" sz="40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US" noProof="0" dirty="0"/>
              <a:t>Click to edit Master title style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46" y="5371200"/>
            <a:ext cx="11541752" cy="432000"/>
          </a:xfrm>
        </p:spPr>
        <p:txBody>
          <a:bodyPr wrap="square" rIns="18000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defRPr>
            </a:lvl1pPr>
          </a:lstStyle>
          <a:p>
            <a:pPr marL="0"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without subhead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8"/>
          </p:nvPr>
        </p:nvSpPr>
        <p:spPr>
          <a:xfrm>
            <a:off x="324000" y="1555750"/>
            <a:ext cx="11541599" cy="424815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1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3"/>
          <p:cNvSpPr>
            <a:spLocks noGrp="1"/>
          </p:cNvSpPr>
          <p:nvPr>
            <p:ph type="pic" sz="quarter" idx="18"/>
          </p:nvPr>
        </p:nvSpPr>
        <p:spPr>
          <a:xfrm>
            <a:off x="516" y="998997"/>
            <a:ext cx="12189898" cy="3484203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/>
          </p:nvPr>
        </p:nvSpPr>
        <p:spPr>
          <a:xfrm>
            <a:off x="323850" y="4627563"/>
            <a:ext cx="11542713" cy="117633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  <a:defRPr>
                <a:solidFill>
                  <a:srgbClr val="646464"/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>
                <a:solidFill>
                  <a:srgbClr val="646464"/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3pPr>
            <a:lvl4pPr marL="846000" indent="-2844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4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581025" y="4105275"/>
            <a:ext cx="7200900" cy="7905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581025" y="4895850"/>
            <a:ext cx="7200900" cy="4062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5691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18"/>
          </p:nvPr>
        </p:nvSpPr>
        <p:spPr>
          <a:xfrm>
            <a:off x="515" y="1555750"/>
            <a:ext cx="7873093" cy="424815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 dirty="0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 dirty="0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19"/>
          </p:nvPr>
        </p:nvSpPr>
        <p:spPr>
          <a:xfrm>
            <a:off x="7873608" y="1555750"/>
            <a:ext cx="4316805" cy="424815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 dirty="0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2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8620009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8620009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1" name="Inhaltsplatzhalter 5"/>
          <p:cNvSpPr>
            <a:spLocks noGrp="1"/>
          </p:cNvSpPr>
          <p:nvPr>
            <p:ph sz="quarter" idx="18"/>
          </p:nvPr>
        </p:nvSpPr>
        <p:spPr>
          <a:xfrm>
            <a:off x="324001" y="1555200"/>
            <a:ext cx="8620008" cy="4248152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>
                <a:solidFill>
                  <a:srgbClr val="646464"/>
                </a:solidFill>
              </a:defRPr>
            </a:lvl2pPr>
            <a:lvl3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>
                <a:solidFill>
                  <a:srgbClr val="646464"/>
                </a:solidFill>
              </a:defRPr>
            </a:lvl3pPr>
            <a:lvl4pPr marL="5652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8460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160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Inhaltsplatzhalter 5"/>
          <p:cNvSpPr>
            <a:spLocks noGrp="1"/>
          </p:cNvSpPr>
          <p:nvPr>
            <p:ph sz="quarter" idx="18"/>
          </p:nvPr>
        </p:nvSpPr>
        <p:spPr>
          <a:xfrm>
            <a:off x="4706004" y="1555200"/>
            <a:ext cx="4238004" cy="4248152"/>
          </a:xfrm>
        </p:spPr>
        <p:txBody>
          <a:bodyPr vert="horz" lIns="0" tIns="0" rIns="540000" bIns="0" rtlCol="0">
            <a:normAutofit/>
          </a:bodyPr>
          <a:lstStyle>
            <a:lvl1pPr>
              <a:defRPr lang="de-DE" sz="2000" dirty="0" smtClean="0">
                <a:solidFill>
                  <a:schemeClr val="accent1"/>
                </a:solidFill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>
                <a:solidFill>
                  <a:srgbClr val="646464"/>
                </a:solidFill>
              </a:defRPr>
            </a:lvl4pPr>
            <a:lvl5pPr>
              <a:defRPr lang="de-DE" dirty="0">
                <a:solidFill>
                  <a:srgbClr val="646464"/>
                </a:solidFill>
              </a:defRPr>
            </a:lvl5pPr>
          </a:lstStyle>
          <a:p>
            <a:pPr marL="0" lvl="0" indent="0"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</a:pPr>
            <a:r>
              <a:rPr lang="de-DE" dirty="0"/>
              <a:t>Textmasterformat bearbeiten</a:t>
            </a:r>
          </a:p>
          <a:p>
            <a:pPr marL="0" lvl="1" indent="0"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</a:pPr>
            <a:r>
              <a:rPr lang="de-DE" dirty="0"/>
              <a:t>Zweite Ebene</a:t>
            </a:r>
          </a:p>
          <a:p>
            <a:pPr marL="284400" lvl="2" indent="-284400"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</a:pPr>
            <a:r>
              <a:rPr lang="de-DE" dirty="0"/>
              <a:t>Dritte Ebene</a:t>
            </a:r>
          </a:p>
          <a:p>
            <a:pPr marL="565200" lvl="3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</a:pPr>
            <a:r>
              <a:rPr lang="de-DE" dirty="0"/>
              <a:t>Vierte Ebene</a:t>
            </a:r>
          </a:p>
          <a:p>
            <a:pPr marL="846000" lvl="4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</a:pPr>
            <a:r>
              <a:rPr lang="de-DE" dirty="0"/>
              <a:t>Fünfte Ebene</a:t>
            </a:r>
          </a:p>
        </p:txBody>
      </p:sp>
      <p:sp>
        <p:nvSpPr>
          <p:cNvPr id="18" name="Inhaltsplatzhalter 5"/>
          <p:cNvSpPr>
            <a:spLocks noGrp="1"/>
          </p:cNvSpPr>
          <p:nvPr>
            <p:ph sz="quarter" idx="20"/>
          </p:nvPr>
        </p:nvSpPr>
        <p:spPr>
          <a:xfrm>
            <a:off x="324000" y="1555200"/>
            <a:ext cx="4237200" cy="4248152"/>
          </a:xfrm>
        </p:spPr>
        <p:txBody>
          <a:bodyPr vert="horz" lIns="0" tIns="0" rIns="540000" bIns="0" rtlCol="0">
            <a:normAutofit/>
          </a:bodyPr>
          <a:lstStyle>
            <a:lvl1pPr>
              <a:defRPr lang="de-DE" sz="2000" dirty="0" smtClean="0">
                <a:solidFill>
                  <a:schemeClr val="accent1"/>
                </a:solidFill>
              </a:defRPr>
            </a:lvl1pPr>
            <a:lvl2pPr>
              <a:defRPr lang="de-DE" dirty="0" smtClean="0"/>
            </a:lvl2pPr>
            <a:lvl3pPr>
              <a:buClr>
                <a:srgbClr val="AFAFAF"/>
              </a:buClr>
              <a:defRPr lang="de-DE" dirty="0" smtClean="0"/>
            </a:lvl3pPr>
            <a:lvl4pPr>
              <a:defRPr lang="de-DE" dirty="0" smtClean="0">
                <a:solidFill>
                  <a:srgbClr val="646464"/>
                </a:solidFill>
              </a:defRPr>
            </a:lvl4pPr>
            <a:lvl5pPr>
              <a:defRPr lang="de-DE" dirty="0">
                <a:solidFill>
                  <a:srgbClr val="646464"/>
                </a:solidFill>
              </a:defRPr>
            </a:lvl5pPr>
          </a:lstStyle>
          <a:p>
            <a:pPr marL="0" lvl="0" indent="0"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</a:pPr>
            <a:r>
              <a:rPr lang="de-DE" dirty="0"/>
              <a:t>Textmasterformat bearbeiten</a:t>
            </a:r>
          </a:p>
          <a:p>
            <a:pPr marL="0" lvl="1" indent="0"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</a:pPr>
            <a:r>
              <a:rPr lang="de-DE" dirty="0"/>
              <a:t>Zweite Ebene</a:t>
            </a:r>
          </a:p>
          <a:p>
            <a:pPr marL="284400" lvl="2" indent="-284400"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</a:pPr>
            <a:r>
              <a:rPr lang="de-DE" dirty="0"/>
              <a:t>Dritte Ebene</a:t>
            </a:r>
          </a:p>
          <a:p>
            <a:pPr marL="565200" lvl="3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</a:pPr>
            <a:r>
              <a:rPr lang="de-DE" dirty="0"/>
              <a:t>Vierte Ebene</a:t>
            </a:r>
          </a:p>
          <a:p>
            <a:pPr marL="846000" lvl="4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</a:pPr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8011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and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3895098" cy="616455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21" name="_h2"/>
          <p:cNvSpPr>
            <a:spLocks noGrp="1"/>
          </p:cNvSpPr>
          <p:nvPr>
            <p:ph type="body" sz="quarter" idx="20"/>
          </p:nvPr>
        </p:nvSpPr>
        <p:spPr>
          <a:xfrm>
            <a:off x="323999" y="854994"/>
            <a:ext cx="3751099" cy="33624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 lang="en-US" sz="2000" b="0" kern="1200" dirty="0">
                <a:solidFill>
                  <a:srgbClr val="AFAFA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Borderless panoramic view.</a:t>
            </a:r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1"/>
          </p:nvPr>
        </p:nvSpPr>
        <p:spPr>
          <a:xfrm>
            <a:off x="324000" y="1554163"/>
            <a:ext cx="3751263" cy="4249190"/>
          </a:xfrm>
        </p:spPr>
        <p:txBody>
          <a:bodyPr vert="horz" lIns="0" tIns="0" rIns="360000" bIns="0" rtlCol="0">
            <a:norm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 marL="565200">
              <a:defRPr lang="de-DE" dirty="0" smtClean="0"/>
            </a:lvl3pPr>
            <a:lvl4pPr>
              <a:defRPr lang="de-DE" dirty="0" smtClean="0">
                <a:solidFill>
                  <a:srgbClr val="646464"/>
                </a:solidFill>
              </a:defRPr>
            </a:lvl4pPr>
            <a:lvl5pPr>
              <a:defRPr lang="de-DE" dirty="0">
                <a:solidFill>
                  <a:srgbClr val="646464"/>
                </a:solidFill>
              </a:defRPr>
            </a:lvl5pPr>
          </a:lstStyle>
          <a:p>
            <a:pPr marL="0" lvl="0" indent="0"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</a:pPr>
            <a:r>
              <a:rPr lang="de-DE" dirty="0"/>
              <a:t>Textmasterformat bearbeiten</a:t>
            </a:r>
          </a:p>
          <a:p>
            <a:pPr marL="284400" lvl="1" indent="-284400"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  <a:p>
            <a:pPr marL="568800" lvl="2" indent="-284400"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</a:pPr>
            <a:r>
              <a:rPr lang="de-DE" dirty="0"/>
              <a:t>Dritte Ebene</a:t>
            </a:r>
          </a:p>
          <a:p>
            <a:pPr marL="849600" lvl="3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</a:pPr>
            <a:r>
              <a:rPr lang="de-DE" dirty="0"/>
              <a:t>Vierte Ebene</a:t>
            </a:r>
          </a:p>
          <a:p>
            <a:pPr marL="1130400" lvl="4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</a:pPr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2602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mage and  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323846" y="1555200"/>
            <a:ext cx="5698877" cy="4247999"/>
          </a:xfrm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100000"/>
              </a:lnSpc>
              <a:defRPr lang="de-DE" dirty="0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 dirty="0"/>
          </a:p>
        </p:txBody>
      </p:sp>
      <p:sp>
        <p:nvSpPr>
          <p:cNvPr id="13" name="Inhaltsplatzhalter 5"/>
          <p:cNvSpPr>
            <a:spLocks noGrp="1"/>
          </p:cNvSpPr>
          <p:nvPr>
            <p:ph sz="quarter" idx="19"/>
          </p:nvPr>
        </p:nvSpPr>
        <p:spPr>
          <a:xfrm>
            <a:off x="6166724" y="1555200"/>
            <a:ext cx="5698877" cy="1320000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>
                <a:solidFill>
                  <a:srgbClr val="646464"/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1" name="Inhaltsplatzhalter 5"/>
          <p:cNvSpPr>
            <a:spLocks noGrp="1"/>
          </p:cNvSpPr>
          <p:nvPr>
            <p:ph sz="quarter" idx="20"/>
          </p:nvPr>
        </p:nvSpPr>
        <p:spPr>
          <a:xfrm>
            <a:off x="6166724" y="3019200"/>
            <a:ext cx="5698877" cy="1320000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>
                <a:solidFill>
                  <a:srgbClr val="646464"/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2" name="Inhaltsplatzhalter 5"/>
          <p:cNvSpPr>
            <a:spLocks noGrp="1"/>
          </p:cNvSpPr>
          <p:nvPr>
            <p:ph sz="quarter" idx="21"/>
          </p:nvPr>
        </p:nvSpPr>
        <p:spPr>
          <a:xfrm>
            <a:off x="6166724" y="4483200"/>
            <a:ext cx="5698877" cy="1320000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>
                <a:solidFill>
                  <a:srgbClr val="646464"/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0" y="1555200"/>
            <a:ext cx="6022724" cy="4247999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 dirty="0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 dirty="0"/>
          </a:p>
        </p:txBody>
      </p:sp>
      <p:sp>
        <p:nvSpPr>
          <p:cNvPr id="11" name="Inhaltsplatzhalter 5"/>
          <p:cNvSpPr>
            <a:spLocks noGrp="1"/>
          </p:cNvSpPr>
          <p:nvPr>
            <p:ph sz="quarter" idx="18"/>
          </p:nvPr>
        </p:nvSpPr>
        <p:spPr>
          <a:xfrm>
            <a:off x="6166725" y="1555200"/>
            <a:ext cx="5698874" cy="4248152"/>
          </a:xfrm>
        </p:spPr>
        <p:txBody>
          <a:bodyPr vert="horz" lIns="0" tIns="0" rIns="540000" bIns="0" rtlCol="0">
            <a:normAutofit/>
          </a:bodyPr>
          <a:lstStyle>
            <a:lvl1pPr>
              <a:defRPr lang="de-DE" sz="2000" dirty="0" smtClean="0">
                <a:solidFill>
                  <a:schemeClr val="accent1"/>
                </a:solidFill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>
                <a:solidFill>
                  <a:srgbClr val="646464"/>
                </a:solidFill>
              </a:defRPr>
            </a:lvl4pPr>
            <a:lvl5pPr>
              <a:defRPr lang="de-DE" dirty="0">
                <a:solidFill>
                  <a:srgbClr val="646464"/>
                </a:solidFill>
              </a:defRPr>
            </a:lvl5pPr>
          </a:lstStyle>
          <a:p>
            <a:pPr marL="0" lvl="0" indent="0"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</a:pPr>
            <a:r>
              <a:rPr lang="de-DE" dirty="0"/>
              <a:t>Textmasterformat bearbeiten</a:t>
            </a:r>
          </a:p>
          <a:p>
            <a:pPr marL="0" lvl="1" indent="0"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</a:pPr>
            <a:r>
              <a:rPr lang="de-DE" dirty="0"/>
              <a:t>Zweite Ebene</a:t>
            </a:r>
          </a:p>
          <a:p>
            <a:pPr marL="284400" lvl="2" indent="-284400"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</a:pPr>
            <a:r>
              <a:rPr lang="de-DE" dirty="0"/>
              <a:t>Dritte Ebene</a:t>
            </a:r>
          </a:p>
          <a:p>
            <a:pPr marL="565200" lvl="3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</a:pPr>
            <a:r>
              <a:rPr lang="de-DE" dirty="0"/>
              <a:t>Vierte Ebene</a:t>
            </a:r>
          </a:p>
          <a:p>
            <a:pPr marL="846000" lvl="4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</a:pPr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94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and 2 objek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323847" y="1555201"/>
            <a:ext cx="3751252" cy="2059632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 dirty="0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 dirty="0"/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22"/>
          </p:nvPr>
        </p:nvSpPr>
        <p:spPr>
          <a:xfrm>
            <a:off x="323847" y="3760246"/>
            <a:ext cx="3751252" cy="2059632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 dirty="0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 dirty="0"/>
          </a:p>
        </p:txBody>
      </p:sp>
      <p:sp>
        <p:nvSpPr>
          <p:cNvPr id="22" name="Inhaltsplatzhalter 5"/>
          <p:cNvSpPr>
            <a:spLocks noGrp="1"/>
          </p:cNvSpPr>
          <p:nvPr>
            <p:ph sz="quarter" idx="19"/>
          </p:nvPr>
        </p:nvSpPr>
        <p:spPr>
          <a:xfrm>
            <a:off x="4219102" y="1555199"/>
            <a:ext cx="7646500" cy="1381499"/>
          </a:xfrm>
        </p:spPr>
        <p:txBody>
          <a:bodyPr lIns="108000" r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lang="de-DE" sz="1600" kern="1200" dirty="0" smtClean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2844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None/>
              <a:defRPr lang="de-DE" sz="1600" kern="1200" dirty="0" smtClean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219101" y="3067200"/>
            <a:ext cx="2880000" cy="539999"/>
          </a:xfr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108000" rIns="144000" bIns="72000" anchor="ctr" anchorCtr="0"/>
          <a:lstStyle>
            <a:lvl1pPr marL="180000" indent="-180000">
              <a:lnSpc>
                <a:spcPct val="95000"/>
              </a:lnSpc>
              <a:buNone/>
              <a:defRPr lang="en-US" sz="1600" kern="1200" noProof="0" dirty="0" smtClean="0">
                <a:solidFill>
                  <a:srgbClr val="646464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marL="190500" lvl="0" indent="-190500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US" noProof="0" dirty="0"/>
              <a:t>Insert section title here.</a:t>
            </a:r>
          </a:p>
        </p:txBody>
      </p:sp>
      <p:sp>
        <p:nvSpPr>
          <p:cNvPr id="25" name="Inhaltsplatzhalter 5"/>
          <p:cNvSpPr>
            <a:spLocks noGrp="1"/>
          </p:cNvSpPr>
          <p:nvPr>
            <p:ph sz="quarter" idx="23"/>
          </p:nvPr>
        </p:nvSpPr>
        <p:spPr>
          <a:xfrm>
            <a:off x="4219102" y="3760246"/>
            <a:ext cx="7646500" cy="1368000"/>
          </a:xfrm>
        </p:spPr>
        <p:txBody>
          <a:bodyPr lIns="108000" r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lang="de-DE" sz="1600" kern="1200" dirty="0" smtClean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2844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None/>
              <a:defRPr lang="de-DE" sz="1600" kern="1200" dirty="0" smtClean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19101" y="5272246"/>
            <a:ext cx="2880000" cy="539999"/>
          </a:xfr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108000" rIns="144000" bIns="72000" anchor="ctr" anchorCtr="0"/>
          <a:lstStyle>
            <a:lvl1pPr marL="180000" indent="-180000">
              <a:lnSpc>
                <a:spcPct val="95000"/>
              </a:lnSpc>
              <a:buNone/>
              <a:defRPr lang="en-US" sz="1600" kern="1200" noProof="0" dirty="0" smtClean="0">
                <a:solidFill>
                  <a:srgbClr val="646464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marL="190500" lvl="0" indent="-190500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US" noProof="0" dirty="0"/>
              <a:t>Insert section title here.</a:t>
            </a:r>
          </a:p>
        </p:txBody>
      </p:sp>
    </p:spTree>
    <p:extLst>
      <p:ext uri="{BB962C8B-B14F-4D97-AF65-F5344CB8AC3E}">
        <p14:creationId xmlns:p14="http://schemas.microsoft.com/office/powerpoint/2010/main" val="22020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 bwMode="auto">
          <a:xfrm>
            <a:off x="0" y="4525963"/>
            <a:ext cx="12190413" cy="2332037"/>
          </a:xfrm>
          <a:prstGeom prst="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FFFFF"/>
              </a:gs>
            </a:gsLst>
            <a:lin ang="16200000" scaled="1"/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13" cy="4525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AFAFA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6" y="4651200"/>
            <a:ext cx="11541751" cy="720000"/>
          </a:xfrm>
          <a:noFill/>
        </p:spPr>
        <p:txBody>
          <a:bodyPr lIns="0" tIns="0" rIns="180000" bIns="0" anchor="b"/>
          <a:lstStyle>
            <a:lvl1pPr>
              <a:defRPr lang="de-DE" sz="4000" dirty="0">
                <a:solidFill>
                  <a:schemeClr val="tx1"/>
                </a:solidFill>
                <a:latin typeface="Avenir Black" panose="020B0803020203020204" pitchFamily="34" charset="0"/>
                <a:ea typeface="+mn-ea"/>
                <a:cs typeface="+mn-cs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US" noProof="0" dirty="0"/>
              <a:t>Click to edit Master title style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46" y="5371200"/>
            <a:ext cx="11541752" cy="432000"/>
          </a:xfrm>
        </p:spPr>
        <p:txBody>
          <a:bodyPr wrap="square" rIns="18000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 noProof="0" dirty="0"/>
              <a:t>Click to edit Master subtitle style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-92687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6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nhalt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>
          <a:xfrm>
            <a:off x="323999" y="1555200"/>
            <a:ext cx="5698725" cy="4248152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>
                <a:solidFill>
                  <a:srgbClr val="646464"/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3" name="Inhaltsplatzhalter 5"/>
          <p:cNvSpPr>
            <a:spLocks noGrp="1"/>
          </p:cNvSpPr>
          <p:nvPr>
            <p:ph sz="quarter" idx="18"/>
          </p:nvPr>
        </p:nvSpPr>
        <p:spPr>
          <a:xfrm>
            <a:off x="6165392" y="1555200"/>
            <a:ext cx="5698725" cy="4248152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>
                <a:solidFill>
                  <a:srgbClr val="646464"/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74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>
          <a:xfrm>
            <a:off x="324000" y="1555200"/>
            <a:ext cx="3751099" cy="4248152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>
                <a:solidFill>
                  <a:srgbClr val="646464"/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8" name="Inhaltsplatzhalter 5"/>
          <p:cNvSpPr>
            <a:spLocks noGrp="1"/>
          </p:cNvSpPr>
          <p:nvPr>
            <p:ph sz="quarter" idx="18"/>
          </p:nvPr>
        </p:nvSpPr>
        <p:spPr>
          <a:xfrm>
            <a:off x="4218433" y="1555200"/>
            <a:ext cx="3751099" cy="4248152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>
                <a:solidFill>
                  <a:srgbClr val="646464"/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9" name="Inhaltsplatzhalter 5"/>
          <p:cNvSpPr>
            <a:spLocks noGrp="1"/>
          </p:cNvSpPr>
          <p:nvPr>
            <p:ph sz="quarter" idx="19"/>
          </p:nvPr>
        </p:nvSpPr>
        <p:spPr>
          <a:xfrm>
            <a:off x="8114501" y="1555200"/>
            <a:ext cx="3751099" cy="4248152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>
                <a:solidFill>
                  <a:srgbClr val="646464"/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353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>
          <a:xfrm>
            <a:off x="324001" y="1555200"/>
            <a:ext cx="2777286" cy="4248152"/>
          </a:xfrm>
        </p:spPr>
        <p:txBody>
          <a:bodyPr rIns="360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1600">
                <a:solidFill>
                  <a:srgbClr val="646464"/>
                </a:solidFill>
              </a:defRPr>
            </a:lvl2pPr>
            <a:lvl3pPr marL="2844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1600">
                <a:solidFill>
                  <a:srgbClr val="646464"/>
                </a:solidFill>
              </a:defRPr>
            </a:lvl3pPr>
            <a:lvl4pPr marL="5652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1600">
                <a:solidFill>
                  <a:srgbClr val="646464"/>
                </a:solidFill>
              </a:defRPr>
            </a:lvl4pPr>
            <a:lvl5pPr marL="8460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16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8" name="Inhaltsplatzhalter 5"/>
          <p:cNvSpPr>
            <a:spLocks noGrp="1"/>
          </p:cNvSpPr>
          <p:nvPr>
            <p:ph sz="quarter" idx="18"/>
          </p:nvPr>
        </p:nvSpPr>
        <p:spPr>
          <a:xfrm>
            <a:off x="3245286" y="1555048"/>
            <a:ext cx="2777437" cy="4248152"/>
          </a:xfrm>
        </p:spPr>
        <p:txBody>
          <a:bodyPr rIns="360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1600">
                <a:solidFill>
                  <a:srgbClr val="646464"/>
                </a:solidFill>
              </a:defRPr>
            </a:lvl2pPr>
            <a:lvl3pPr marL="2844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1600">
                <a:solidFill>
                  <a:srgbClr val="646464"/>
                </a:solidFill>
              </a:defRPr>
            </a:lvl3pPr>
            <a:lvl4pPr marL="5652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1600">
                <a:solidFill>
                  <a:srgbClr val="646464"/>
                </a:solidFill>
              </a:defRPr>
            </a:lvl4pPr>
            <a:lvl5pPr marL="8460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16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9" name="Inhaltsplatzhalter 5"/>
          <p:cNvSpPr>
            <a:spLocks noGrp="1"/>
          </p:cNvSpPr>
          <p:nvPr>
            <p:ph sz="quarter" idx="19"/>
          </p:nvPr>
        </p:nvSpPr>
        <p:spPr>
          <a:xfrm>
            <a:off x="6166723" y="1555200"/>
            <a:ext cx="2777437" cy="4248152"/>
          </a:xfrm>
        </p:spPr>
        <p:txBody>
          <a:bodyPr rIns="360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1600">
                <a:solidFill>
                  <a:srgbClr val="646464"/>
                </a:solidFill>
              </a:defRPr>
            </a:lvl2pPr>
            <a:lvl3pPr marL="2844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 marL="5652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8460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3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088163" y="2837211"/>
            <a:ext cx="2780117" cy="540000"/>
          </a:xfrm>
          <a:solidFill>
            <a:schemeClr val="accent1"/>
          </a:solidFill>
        </p:spPr>
        <p:txBody>
          <a:bodyPr vert="horz" lIns="144000" tIns="144000" rIns="144000" bIns="108000" rtlCol="0" anchor="ctr">
            <a:normAutofit/>
          </a:bodyPr>
          <a:lstStyle>
            <a:lvl1pPr>
              <a:buFontTx/>
              <a:buNone/>
              <a:defRPr lang="en-US" noProof="0" dirty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noProof="0" dirty="0"/>
              <a:t>Insert section title here.</a:t>
            </a:r>
          </a:p>
        </p:txBody>
      </p:sp>
      <p:sp>
        <p:nvSpPr>
          <p:cNvPr id="44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088163" y="3521211"/>
            <a:ext cx="2780117" cy="540000"/>
          </a:xfrm>
          <a:solidFill>
            <a:schemeClr val="bg1">
              <a:lumMod val="85000"/>
            </a:schemeClr>
          </a:solidFill>
        </p:spPr>
        <p:txBody>
          <a:bodyPr vert="horz" lIns="144000" tIns="144000" rIns="144000" bIns="108000" rtlCol="0" anchor="ctr">
            <a:normAutofit/>
          </a:bodyPr>
          <a:lstStyle>
            <a:lvl1pPr>
              <a:buFontTx/>
              <a:buNone/>
              <a:defRPr lang="en-US" sz="1800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noProof="0" dirty="0"/>
              <a:t>Insert section title here.</a:t>
            </a:r>
          </a:p>
        </p:txBody>
      </p:sp>
      <p:sp>
        <p:nvSpPr>
          <p:cNvPr id="45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088163" y="4205211"/>
            <a:ext cx="2780117" cy="540000"/>
          </a:xfrm>
          <a:solidFill>
            <a:schemeClr val="bg1">
              <a:lumMod val="85000"/>
            </a:schemeClr>
          </a:solidFill>
        </p:spPr>
        <p:txBody>
          <a:bodyPr vert="horz" lIns="144000" tIns="144000" rIns="144000" bIns="108000" rtlCol="0" anchor="ctr">
            <a:normAutofit/>
          </a:bodyPr>
          <a:lstStyle>
            <a:lvl1pPr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noProof="0" dirty="0"/>
              <a:t>Insert section title here.</a:t>
            </a:r>
          </a:p>
        </p:txBody>
      </p:sp>
      <p:sp>
        <p:nvSpPr>
          <p:cNvPr id="46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9088163" y="4889212"/>
            <a:ext cx="2780117" cy="540000"/>
          </a:xfrm>
          <a:solidFill>
            <a:schemeClr val="bg1">
              <a:lumMod val="85000"/>
            </a:schemeClr>
          </a:solidFill>
        </p:spPr>
        <p:txBody>
          <a:bodyPr vert="horz" lIns="144000" tIns="144000" rIns="144000" bIns="108000" rtlCol="0" anchor="ctr">
            <a:normAutofit/>
          </a:bodyPr>
          <a:lstStyle>
            <a:lvl1pPr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noProof="0" dirty="0"/>
              <a:t>Insert section title here.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25"/>
          </p:nvPr>
        </p:nvSpPr>
        <p:spPr>
          <a:xfrm>
            <a:off x="9090843" y="1555200"/>
            <a:ext cx="2777437" cy="1118989"/>
          </a:xfrm>
        </p:spPr>
        <p:txBody>
          <a:bodyPr rIns="360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1600">
                <a:solidFill>
                  <a:srgbClr val="646464"/>
                </a:solidFill>
              </a:defRPr>
            </a:lvl2pPr>
            <a:lvl3pPr marL="2844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 marL="5652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8460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2657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content,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>
          <a:xfrm>
            <a:off x="324000" y="4021804"/>
            <a:ext cx="3751099" cy="1723881"/>
          </a:xfrm>
        </p:spPr>
        <p:txBody>
          <a:bodyPr rIns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lang="de-DE" sz="1600" kern="1200" dirty="0" smtClean="0">
                <a:solidFill>
                  <a:srgbClr val="AFAFAF"/>
                </a:solidFill>
                <a:latin typeface="+mn-lt"/>
                <a:ea typeface="+mn-ea"/>
                <a:cs typeface="+mn-cs"/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75000"/>
                  </a:schemeClr>
                </a:solidFill>
              </a:defRPr>
            </a:lvl2pPr>
            <a:lvl3pPr marL="568800" indent="-28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 marL="849600" indent="-28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8" name="Inhaltsplatzhalter 5"/>
          <p:cNvSpPr>
            <a:spLocks noGrp="1"/>
          </p:cNvSpPr>
          <p:nvPr>
            <p:ph sz="quarter" idx="18" hasCustomPrompt="1"/>
          </p:nvPr>
        </p:nvSpPr>
        <p:spPr>
          <a:xfrm>
            <a:off x="4218433" y="4021804"/>
            <a:ext cx="3751099" cy="1723881"/>
          </a:xfrm>
        </p:spPr>
        <p:txBody>
          <a:bodyPr rIns="36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lang="de-DE" sz="16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8800" indent="-28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49600" indent="-28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lang="de-DE" sz="16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9" name="Inhaltsplatzhalter 5"/>
          <p:cNvSpPr>
            <a:spLocks noGrp="1"/>
          </p:cNvSpPr>
          <p:nvPr>
            <p:ph sz="quarter" idx="19"/>
          </p:nvPr>
        </p:nvSpPr>
        <p:spPr>
          <a:xfrm>
            <a:off x="8114501" y="4021804"/>
            <a:ext cx="3751099" cy="1723881"/>
          </a:xfrm>
        </p:spPr>
        <p:txBody>
          <a:bodyPr rIns="43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lang="de-DE" sz="16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8800" indent="-28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lang="de-DE" sz="16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49600" indent="-28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lang="de-DE" sz="16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9" name="Inhaltsplatzhalter 5"/>
          <p:cNvSpPr>
            <a:spLocks noGrp="1"/>
          </p:cNvSpPr>
          <p:nvPr>
            <p:ph sz="quarter" idx="32"/>
          </p:nvPr>
        </p:nvSpPr>
        <p:spPr>
          <a:xfrm>
            <a:off x="324000" y="3616688"/>
            <a:ext cx="3751114" cy="405116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lang="de-DE" sz="2000" kern="1200" noProof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65000"/>
                  </a:schemeClr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Textmasterformat</a:t>
            </a:r>
          </a:p>
        </p:txBody>
      </p:sp>
      <p:sp>
        <p:nvSpPr>
          <p:cNvPr id="80" name="Inhaltsplatzhalter 5"/>
          <p:cNvSpPr>
            <a:spLocks noGrp="1"/>
          </p:cNvSpPr>
          <p:nvPr>
            <p:ph sz="quarter" idx="33"/>
          </p:nvPr>
        </p:nvSpPr>
        <p:spPr>
          <a:xfrm>
            <a:off x="4218433" y="3607200"/>
            <a:ext cx="3751114" cy="414604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lang="de-DE" sz="2000" kern="1200" noProof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65000"/>
                  </a:schemeClr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Textmasterformat</a:t>
            </a:r>
          </a:p>
        </p:txBody>
      </p:sp>
      <p:sp>
        <p:nvSpPr>
          <p:cNvPr id="81" name="Inhaltsplatzhalter 5"/>
          <p:cNvSpPr>
            <a:spLocks noGrp="1"/>
          </p:cNvSpPr>
          <p:nvPr>
            <p:ph sz="quarter" idx="34"/>
          </p:nvPr>
        </p:nvSpPr>
        <p:spPr>
          <a:xfrm>
            <a:off x="8114333" y="3616688"/>
            <a:ext cx="3751114" cy="405116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lang="de-DE" sz="2000" kern="1200" noProof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65000"/>
                  </a:schemeClr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Textmasterformat</a:t>
            </a:r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0"/>
          </p:nvPr>
        </p:nvSpPr>
        <p:spPr>
          <a:xfrm>
            <a:off x="323848" y="1559964"/>
            <a:ext cx="3747600" cy="19008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  <p:sp>
        <p:nvSpPr>
          <p:cNvPr id="20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218266" y="1559964"/>
            <a:ext cx="3747600" cy="19008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 dirty="0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 dirty="0"/>
          </a:p>
        </p:txBody>
      </p:sp>
      <p:sp>
        <p:nvSpPr>
          <p:cNvPr id="21" name="Bildplatzhalter 3"/>
          <p:cNvSpPr>
            <a:spLocks noGrp="1"/>
          </p:cNvSpPr>
          <p:nvPr>
            <p:ph type="pic" sz="quarter" idx="22"/>
          </p:nvPr>
        </p:nvSpPr>
        <p:spPr>
          <a:xfrm>
            <a:off x="8114333" y="1559964"/>
            <a:ext cx="3747600" cy="19008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3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tile, content alt,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8" name="Bildplatzhalter 6"/>
          <p:cNvSpPr>
            <a:spLocks noGrp="1"/>
          </p:cNvSpPr>
          <p:nvPr>
            <p:ph type="pic" sz="quarter" idx="21"/>
          </p:nvPr>
        </p:nvSpPr>
        <p:spPr>
          <a:xfrm>
            <a:off x="323848" y="1563234"/>
            <a:ext cx="2778128" cy="1567315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  <p:sp>
        <p:nvSpPr>
          <p:cNvPr id="89" name="Bildplatzhalter 6"/>
          <p:cNvSpPr>
            <a:spLocks noGrp="1"/>
          </p:cNvSpPr>
          <p:nvPr>
            <p:ph type="pic" sz="quarter" idx="22"/>
          </p:nvPr>
        </p:nvSpPr>
        <p:spPr>
          <a:xfrm>
            <a:off x="3245287" y="1563234"/>
            <a:ext cx="2778128" cy="1567315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  <p:sp>
        <p:nvSpPr>
          <p:cNvPr id="90" name="Bildplatzhalter 6"/>
          <p:cNvSpPr>
            <a:spLocks noGrp="1"/>
          </p:cNvSpPr>
          <p:nvPr>
            <p:ph type="pic" sz="quarter" idx="23"/>
          </p:nvPr>
        </p:nvSpPr>
        <p:spPr>
          <a:xfrm>
            <a:off x="6166722" y="1563234"/>
            <a:ext cx="2778128" cy="1567315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 dirty="0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 dirty="0"/>
          </a:p>
        </p:txBody>
      </p:sp>
      <p:sp>
        <p:nvSpPr>
          <p:cNvPr id="91" name="Bildplatzhalter 6"/>
          <p:cNvSpPr>
            <a:spLocks noGrp="1"/>
          </p:cNvSpPr>
          <p:nvPr>
            <p:ph type="pic" sz="quarter" idx="24"/>
          </p:nvPr>
        </p:nvSpPr>
        <p:spPr>
          <a:xfrm>
            <a:off x="9088161" y="1563234"/>
            <a:ext cx="2778128" cy="1567315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  <p:sp>
        <p:nvSpPr>
          <p:cNvPr id="128" name="Inhaltsplatzhalter 5"/>
          <p:cNvSpPr>
            <a:spLocks noGrp="1"/>
          </p:cNvSpPr>
          <p:nvPr>
            <p:ph sz="quarter" idx="17"/>
          </p:nvPr>
        </p:nvSpPr>
        <p:spPr>
          <a:xfrm>
            <a:off x="323847" y="3679201"/>
            <a:ext cx="2777284" cy="2123999"/>
          </a:xfrm>
        </p:spPr>
        <p:txBody>
          <a:bodyPr rIns="540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1" name="Inhaltsplatzhalter 5"/>
          <p:cNvSpPr>
            <a:spLocks noGrp="1"/>
          </p:cNvSpPr>
          <p:nvPr>
            <p:ph sz="quarter" idx="26"/>
          </p:nvPr>
        </p:nvSpPr>
        <p:spPr>
          <a:xfrm>
            <a:off x="3245287" y="3274085"/>
            <a:ext cx="2777437" cy="405116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65000"/>
                  </a:schemeClr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Textmasterformat</a:t>
            </a:r>
          </a:p>
        </p:txBody>
      </p:sp>
      <p:sp>
        <p:nvSpPr>
          <p:cNvPr id="132" name="Inhaltsplatzhalter 5"/>
          <p:cNvSpPr>
            <a:spLocks noGrp="1"/>
          </p:cNvSpPr>
          <p:nvPr>
            <p:ph sz="quarter" idx="27"/>
          </p:nvPr>
        </p:nvSpPr>
        <p:spPr>
          <a:xfrm>
            <a:off x="3245287" y="3679201"/>
            <a:ext cx="2777284" cy="2123999"/>
          </a:xfrm>
        </p:spPr>
        <p:txBody>
          <a:bodyPr rIns="540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3" name="Inhaltsplatzhalter 5"/>
          <p:cNvSpPr>
            <a:spLocks noGrp="1"/>
          </p:cNvSpPr>
          <p:nvPr>
            <p:ph sz="quarter" idx="28"/>
          </p:nvPr>
        </p:nvSpPr>
        <p:spPr>
          <a:xfrm>
            <a:off x="6166722" y="3274085"/>
            <a:ext cx="2777437" cy="405116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65000"/>
                  </a:schemeClr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Textmasterformat</a:t>
            </a:r>
          </a:p>
        </p:txBody>
      </p:sp>
      <p:sp>
        <p:nvSpPr>
          <p:cNvPr id="134" name="Inhaltsplatzhalter 5"/>
          <p:cNvSpPr>
            <a:spLocks noGrp="1"/>
          </p:cNvSpPr>
          <p:nvPr>
            <p:ph sz="quarter" idx="29" hasCustomPrompt="1"/>
          </p:nvPr>
        </p:nvSpPr>
        <p:spPr>
          <a:xfrm>
            <a:off x="6166722" y="3679201"/>
            <a:ext cx="2777284" cy="2123999"/>
          </a:xfrm>
        </p:spPr>
        <p:txBody>
          <a:bodyPr vert="horz" lIns="0" tIns="0" rIns="540000" bIns="0" rtlCol="0">
            <a:normAutofit/>
          </a:bodyPr>
          <a:lstStyle>
            <a:lvl2pPr>
              <a:def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marL="284400" lvl="1" indent="-284400"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  <a:p>
            <a:pPr marL="568800" lvl="2" indent="-284400"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</a:pPr>
            <a:r>
              <a:rPr lang="de-DE" dirty="0"/>
              <a:t>Dritte Ebene</a:t>
            </a:r>
          </a:p>
          <a:p>
            <a:pPr marL="849600" lvl="3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</a:pPr>
            <a:r>
              <a:rPr lang="de-DE" dirty="0"/>
              <a:t>Vierte Ebene</a:t>
            </a:r>
          </a:p>
        </p:txBody>
      </p:sp>
      <p:sp>
        <p:nvSpPr>
          <p:cNvPr id="135" name="Inhaltsplatzhalter 5"/>
          <p:cNvSpPr>
            <a:spLocks noGrp="1"/>
          </p:cNvSpPr>
          <p:nvPr>
            <p:ph sz="quarter" idx="30"/>
          </p:nvPr>
        </p:nvSpPr>
        <p:spPr>
          <a:xfrm>
            <a:off x="9088161" y="3274085"/>
            <a:ext cx="2777437" cy="405116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65000"/>
                  </a:schemeClr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Textmasterformat</a:t>
            </a:r>
          </a:p>
        </p:txBody>
      </p:sp>
      <p:sp>
        <p:nvSpPr>
          <p:cNvPr id="136" name="Inhaltsplatzhalter 5"/>
          <p:cNvSpPr>
            <a:spLocks noGrp="1"/>
          </p:cNvSpPr>
          <p:nvPr>
            <p:ph sz="quarter" idx="31"/>
          </p:nvPr>
        </p:nvSpPr>
        <p:spPr>
          <a:xfrm>
            <a:off x="9088161" y="3679201"/>
            <a:ext cx="2777284" cy="2123999"/>
          </a:xfrm>
        </p:spPr>
        <p:txBody>
          <a:bodyPr rIns="540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7" name="Inhaltsplatzhalter 5"/>
          <p:cNvSpPr>
            <a:spLocks noGrp="1"/>
          </p:cNvSpPr>
          <p:nvPr>
            <p:ph sz="quarter" idx="32"/>
          </p:nvPr>
        </p:nvSpPr>
        <p:spPr>
          <a:xfrm>
            <a:off x="323694" y="3274085"/>
            <a:ext cx="2778282" cy="405116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65000"/>
                  </a:schemeClr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Textmasterformat</a:t>
            </a:r>
          </a:p>
        </p:txBody>
      </p:sp>
    </p:spTree>
    <p:extLst>
      <p:ext uri="{BB962C8B-B14F-4D97-AF65-F5344CB8AC3E}">
        <p14:creationId xmlns:p14="http://schemas.microsoft.com/office/powerpoint/2010/main" val="29017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>
          <a:xfrm>
            <a:off x="324000" y="1554163"/>
            <a:ext cx="5698800" cy="4248152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>
                <a:solidFill>
                  <a:srgbClr val="646464"/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>
                <a:solidFill>
                  <a:srgbClr val="646464"/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8"/>
          </p:nvPr>
        </p:nvSpPr>
        <p:spPr>
          <a:xfrm>
            <a:off x="6299200" y="1554163"/>
            <a:ext cx="5891213" cy="424815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6299200" y="5442313"/>
            <a:ext cx="5891213" cy="360000"/>
          </a:xfrm>
          <a:solidFill>
            <a:srgbClr val="FFFFFF">
              <a:alpha val="80000"/>
            </a:srgbClr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/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1307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>
          <a:xfrm>
            <a:off x="3245286" y="1554163"/>
            <a:ext cx="8620314" cy="4248152"/>
          </a:xfr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>
                <a:solidFill>
                  <a:srgbClr val="646464"/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>
                <a:solidFill>
                  <a:srgbClr val="646464"/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8"/>
          </p:nvPr>
        </p:nvSpPr>
        <p:spPr>
          <a:xfrm>
            <a:off x="-1" y="1554163"/>
            <a:ext cx="2880000" cy="424815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AFAFAF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8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960000"/>
            <a:ext cx="8877600" cy="1576800"/>
          </a:xfrm>
          <a:solidFill>
            <a:srgbClr val="FFFFFF">
              <a:alpha val="80000"/>
            </a:srgbClr>
          </a:solidFill>
        </p:spPr>
        <p:txBody>
          <a:bodyPr lIns="576000" tIns="180000" rIns="360000" anchor="t" anchorCtr="0">
            <a:noAutofit/>
          </a:bodyPr>
          <a:lstStyle>
            <a:lvl1pPr>
              <a:lnSpc>
                <a:spcPct val="100000"/>
              </a:lnSpc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0" y="4797946"/>
            <a:ext cx="8877600" cy="461665"/>
          </a:xfrm>
        </p:spPr>
        <p:txBody>
          <a:bodyPr lIns="576000" tIns="0" rIns="360000" bIns="0" anchor="ctr" anchorCtr="0">
            <a:noAutofit/>
          </a:bodyPr>
          <a:lstStyle>
            <a:lvl1pPr marL="0" indent="0">
              <a:buNone/>
              <a:defRPr sz="2400" b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5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era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960000"/>
            <a:ext cx="8877600" cy="1576800"/>
          </a:xfrm>
          <a:solidFill>
            <a:srgbClr val="FFFFFF">
              <a:alpha val="80000"/>
            </a:srgbClr>
          </a:solidFill>
        </p:spPr>
        <p:txBody>
          <a:bodyPr lIns="576000" tIns="180000" rIns="360000" anchor="t" anchorCtr="0">
            <a:noAutofit/>
          </a:bodyPr>
          <a:lstStyle>
            <a:lvl1pPr>
              <a:lnSpc>
                <a:spcPct val="100000"/>
              </a:lnSpc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0" y="4797946"/>
            <a:ext cx="8877600" cy="461665"/>
          </a:xfrm>
        </p:spPr>
        <p:txBody>
          <a:bodyPr lIns="576000" tIns="0" rIns="360000" bIns="0" anchor="ctr" anchorCtr="0">
            <a:noAutofit/>
          </a:bodyPr>
          <a:lstStyle>
            <a:lvl1pPr marL="0" indent="0">
              <a:buNone/>
              <a:defRPr sz="2400" b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58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tical images 3 text / objektbox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>
          <a:xfrm>
            <a:off x="3245287" y="1554163"/>
            <a:ext cx="8620312" cy="1320499"/>
          </a:xfrm>
        </p:spPr>
        <p:txBody>
          <a:bodyPr lIns="108000" rIns="36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rgbClr val="646464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None/>
              <a:defRPr sz="1600">
                <a:solidFill>
                  <a:srgbClr val="AFAFAF"/>
                </a:solidFill>
              </a:defRPr>
            </a:lvl2pPr>
            <a:lvl3pPr marL="284400" indent="-2844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rgbClr val="AFAFAF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8"/>
          </p:nvPr>
        </p:nvSpPr>
        <p:spPr>
          <a:xfrm>
            <a:off x="323999" y="1554163"/>
            <a:ext cx="2777437" cy="1320499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AFAFAF"/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Inhaltsplatzhalter 5"/>
          <p:cNvSpPr>
            <a:spLocks noGrp="1"/>
          </p:cNvSpPr>
          <p:nvPr>
            <p:ph sz="quarter" idx="20"/>
          </p:nvPr>
        </p:nvSpPr>
        <p:spPr>
          <a:xfrm>
            <a:off x="3245287" y="3022045"/>
            <a:ext cx="8620312" cy="1320499"/>
          </a:xfrm>
        </p:spPr>
        <p:txBody>
          <a:bodyPr lIns="108000" rIns="36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rgbClr val="646464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None/>
              <a:defRPr sz="1600">
                <a:solidFill>
                  <a:srgbClr val="AFAFAF"/>
                </a:solidFill>
              </a:defRPr>
            </a:lvl2pPr>
            <a:lvl3pPr marL="284400" indent="-2844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rgbClr val="AFAFAF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21"/>
          </p:nvPr>
        </p:nvSpPr>
        <p:spPr>
          <a:xfrm>
            <a:off x="323999" y="3022045"/>
            <a:ext cx="2777437" cy="1320499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AFAFAF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Inhaltsplatzhalter 5"/>
          <p:cNvSpPr>
            <a:spLocks noGrp="1"/>
          </p:cNvSpPr>
          <p:nvPr>
            <p:ph sz="quarter" idx="22"/>
          </p:nvPr>
        </p:nvSpPr>
        <p:spPr>
          <a:xfrm>
            <a:off x="3245287" y="4489926"/>
            <a:ext cx="8620312" cy="1320499"/>
          </a:xfrm>
        </p:spPr>
        <p:txBody>
          <a:bodyPr lIns="108000" rIns="36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rgbClr val="646464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None/>
              <a:defRPr sz="1600">
                <a:solidFill>
                  <a:srgbClr val="AFAFAF"/>
                </a:solidFill>
              </a:defRPr>
            </a:lvl2pPr>
            <a:lvl3pPr marL="284400" indent="-2844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rgbClr val="AFAFAF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23"/>
          </p:nvPr>
        </p:nvSpPr>
        <p:spPr>
          <a:xfrm>
            <a:off x="323999" y="4489926"/>
            <a:ext cx="2777437" cy="1320499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AFAFAF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67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4 images /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>
          <a:xfrm>
            <a:off x="3245286" y="1554163"/>
            <a:ext cx="2777439" cy="1909037"/>
          </a:xfrm>
        </p:spPr>
        <p:txBody>
          <a:bodyPr lIns="108000" rIns="36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rgbClr val="646464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None/>
              <a:defRPr sz="1600">
                <a:solidFill>
                  <a:srgbClr val="AFAFAF"/>
                </a:solidFill>
              </a:defRPr>
            </a:lvl2pPr>
            <a:lvl3pPr marL="180975" indent="-180975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rgbClr val="AFAFAF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8"/>
          </p:nvPr>
        </p:nvSpPr>
        <p:spPr>
          <a:xfrm>
            <a:off x="323999" y="1554163"/>
            <a:ext cx="2777437" cy="1909037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AFAFAF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323999" y="3103200"/>
            <a:ext cx="2777437" cy="360000"/>
          </a:xfrm>
          <a:solidFill>
            <a:srgbClr val="FFFFFF">
              <a:alpha val="80000"/>
            </a:srgbClr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/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4" name="Inhaltsplatzhalter 5"/>
          <p:cNvSpPr>
            <a:spLocks noGrp="1"/>
          </p:cNvSpPr>
          <p:nvPr>
            <p:ph sz="quarter" idx="20"/>
          </p:nvPr>
        </p:nvSpPr>
        <p:spPr>
          <a:xfrm>
            <a:off x="9088160" y="1554163"/>
            <a:ext cx="2777439" cy="1909037"/>
          </a:xfrm>
        </p:spPr>
        <p:txBody>
          <a:bodyPr lIns="108000" rIns="36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rgbClr val="646464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None/>
              <a:defRPr sz="1600">
                <a:solidFill>
                  <a:srgbClr val="AFAFAF"/>
                </a:solidFill>
              </a:defRPr>
            </a:lvl2pPr>
            <a:lvl3pPr marL="180975" indent="-180975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rgbClr val="AFAFAF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5" name="Bildplatzhalter 3"/>
          <p:cNvSpPr>
            <a:spLocks noGrp="1"/>
          </p:cNvSpPr>
          <p:nvPr>
            <p:ph type="pic" sz="quarter" idx="21"/>
          </p:nvPr>
        </p:nvSpPr>
        <p:spPr>
          <a:xfrm>
            <a:off x="6166723" y="1554163"/>
            <a:ext cx="2777437" cy="1909037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AFAFAF"/>
                </a:solidFill>
              </a:defRPr>
            </a:lvl1pPr>
          </a:lstStyle>
          <a:p>
            <a:endParaRPr lang="de-DE"/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66723" y="3103200"/>
            <a:ext cx="2777437" cy="360000"/>
          </a:xfrm>
          <a:solidFill>
            <a:srgbClr val="FFFFFF">
              <a:alpha val="80000"/>
            </a:srgbClr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/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4" name="Inhaltsplatzhalter 5"/>
          <p:cNvSpPr>
            <a:spLocks noGrp="1"/>
          </p:cNvSpPr>
          <p:nvPr>
            <p:ph sz="quarter" idx="23"/>
          </p:nvPr>
        </p:nvSpPr>
        <p:spPr>
          <a:xfrm>
            <a:off x="3245286" y="3894163"/>
            <a:ext cx="2777439" cy="1909037"/>
          </a:xfrm>
        </p:spPr>
        <p:txBody>
          <a:bodyPr lIns="108000" rIns="36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rgbClr val="646464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None/>
              <a:defRPr sz="1600">
                <a:solidFill>
                  <a:srgbClr val="AFAFAF"/>
                </a:solidFill>
              </a:defRPr>
            </a:lvl2pPr>
            <a:lvl3pPr marL="180975" indent="-180975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rgbClr val="AFAFAF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5" name="Bildplatzhalter 3"/>
          <p:cNvSpPr>
            <a:spLocks noGrp="1"/>
          </p:cNvSpPr>
          <p:nvPr>
            <p:ph type="pic" sz="quarter" idx="24"/>
          </p:nvPr>
        </p:nvSpPr>
        <p:spPr>
          <a:xfrm>
            <a:off x="323999" y="3894163"/>
            <a:ext cx="2777437" cy="1909037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AFAFAF"/>
                </a:solidFill>
              </a:defRPr>
            </a:lvl1pPr>
          </a:lstStyle>
          <a:p>
            <a:endParaRPr lang="de-DE"/>
          </a:p>
        </p:txBody>
      </p:sp>
      <p:sp>
        <p:nvSpPr>
          <p:cNvPr id="56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323999" y="5443200"/>
            <a:ext cx="2777437" cy="360000"/>
          </a:xfrm>
          <a:solidFill>
            <a:srgbClr val="FFFFFF">
              <a:alpha val="80000"/>
            </a:srgbClr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/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7" name="Inhaltsplatzhalter 5"/>
          <p:cNvSpPr>
            <a:spLocks noGrp="1"/>
          </p:cNvSpPr>
          <p:nvPr>
            <p:ph sz="quarter" idx="26"/>
          </p:nvPr>
        </p:nvSpPr>
        <p:spPr>
          <a:xfrm>
            <a:off x="9088160" y="3894163"/>
            <a:ext cx="2777439" cy="1909037"/>
          </a:xfrm>
        </p:spPr>
        <p:txBody>
          <a:bodyPr lIns="108000" rIns="36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rgbClr val="646464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None/>
              <a:defRPr sz="1600">
                <a:solidFill>
                  <a:srgbClr val="AFAFAF"/>
                </a:solidFill>
              </a:defRPr>
            </a:lvl2pPr>
            <a:lvl3pPr marL="180975" indent="-180975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rgbClr val="AFAFAF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8" name="Bildplatzhalter 3"/>
          <p:cNvSpPr>
            <a:spLocks noGrp="1"/>
          </p:cNvSpPr>
          <p:nvPr>
            <p:ph type="pic" sz="quarter" idx="27"/>
          </p:nvPr>
        </p:nvSpPr>
        <p:spPr>
          <a:xfrm>
            <a:off x="6166723" y="3894163"/>
            <a:ext cx="2777437" cy="1909037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AFAFAF"/>
                </a:solidFill>
              </a:defRPr>
            </a:lvl1pPr>
          </a:lstStyle>
          <a:p>
            <a:endParaRPr lang="de-DE"/>
          </a:p>
        </p:txBody>
      </p:sp>
      <p:sp>
        <p:nvSpPr>
          <p:cNvPr id="59" name="Textplatzhalter 6"/>
          <p:cNvSpPr>
            <a:spLocks noGrp="1"/>
          </p:cNvSpPr>
          <p:nvPr>
            <p:ph type="body" sz="quarter" idx="28"/>
          </p:nvPr>
        </p:nvSpPr>
        <p:spPr>
          <a:xfrm>
            <a:off x="6166723" y="5443200"/>
            <a:ext cx="2777437" cy="360000"/>
          </a:xfrm>
          <a:solidFill>
            <a:srgbClr val="FFFFFF">
              <a:alpha val="80000"/>
            </a:srgbClr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/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18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gallery,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ildplatzhalter 3"/>
          <p:cNvSpPr>
            <a:spLocks noGrp="1"/>
          </p:cNvSpPr>
          <p:nvPr>
            <p:ph type="pic" sz="quarter" idx="34"/>
          </p:nvPr>
        </p:nvSpPr>
        <p:spPr>
          <a:xfrm>
            <a:off x="323999" y="1557956"/>
            <a:ext cx="3751099" cy="2042954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AFAFAF"/>
                </a:solidFill>
              </a:defRPr>
            </a:lvl1pPr>
          </a:lstStyle>
          <a:p>
            <a:endParaRPr lang="de-DE"/>
          </a:p>
        </p:txBody>
      </p:sp>
      <p:sp>
        <p:nvSpPr>
          <p:cNvPr id="43" name="Bildplatzhalter 3"/>
          <p:cNvSpPr>
            <a:spLocks noGrp="1"/>
          </p:cNvSpPr>
          <p:nvPr>
            <p:ph type="pic" sz="quarter" idx="35"/>
          </p:nvPr>
        </p:nvSpPr>
        <p:spPr>
          <a:xfrm>
            <a:off x="4219099" y="1557956"/>
            <a:ext cx="3751099" cy="2042954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AFAFAF"/>
                </a:solidFill>
              </a:defRPr>
            </a:lvl1pPr>
          </a:lstStyle>
          <a:p>
            <a:endParaRPr lang="de-DE"/>
          </a:p>
        </p:txBody>
      </p:sp>
      <p:sp>
        <p:nvSpPr>
          <p:cNvPr id="44" name="Bildplatzhalter 3"/>
          <p:cNvSpPr>
            <a:spLocks noGrp="1"/>
          </p:cNvSpPr>
          <p:nvPr>
            <p:ph type="pic" sz="quarter" idx="36"/>
          </p:nvPr>
        </p:nvSpPr>
        <p:spPr>
          <a:xfrm>
            <a:off x="8114501" y="1557956"/>
            <a:ext cx="3751099" cy="2042954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AFAFAF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323999" y="3243246"/>
            <a:ext cx="3751099" cy="360000"/>
          </a:xfrm>
          <a:solidFill>
            <a:srgbClr val="FFFFFF">
              <a:alpha val="80000"/>
            </a:srgbClr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5" name="Bildplatzhalter 3"/>
          <p:cNvSpPr>
            <a:spLocks noGrp="1"/>
          </p:cNvSpPr>
          <p:nvPr>
            <p:ph type="pic" sz="quarter" idx="24"/>
          </p:nvPr>
        </p:nvSpPr>
        <p:spPr>
          <a:xfrm>
            <a:off x="323999" y="3760247"/>
            <a:ext cx="3751099" cy="2042954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AFAFAF"/>
                </a:solidFill>
              </a:defRPr>
            </a:lvl1pPr>
          </a:lstStyle>
          <a:p>
            <a:endParaRPr lang="de-DE"/>
          </a:p>
        </p:txBody>
      </p:sp>
      <p:sp>
        <p:nvSpPr>
          <p:cNvPr id="56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323999" y="5443200"/>
            <a:ext cx="3751099" cy="360000"/>
          </a:xfrm>
          <a:solidFill>
            <a:srgbClr val="FFFFFF">
              <a:alpha val="80000"/>
            </a:srgbClr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lang="de-DE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28"/>
          </p:nvPr>
        </p:nvSpPr>
        <p:spPr>
          <a:xfrm>
            <a:off x="4219099" y="3243246"/>
            <a:ext cx="3751099" cy="360000"/>
          </a:xfrm>
          <a:solidFill>
            <a:srgbClr val="FFFFFF">
              <a:alpha val="80000"/>
            </a:srgbClr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lang="de-DE" sz="1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29"/>
          </p:nvPr>
        </p:nvSpPr>
        <p:spPr>
          <a:xfrm>
            <a:off x="8114500" y="3243246"/>
            <a:ext cx="3751099" cy="360000"/>
          </a:xfrm>
          <a:solidFill>
            <a:srgbClr val="FFFFFF">
              <a:alpha val="80000"/>
            </a:srgbClr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lang="de-DE" sz="1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2" name="Bildplatzhalter 3"/>
          <p:cNvSpPr>
            <a:spLocks noGrp="1"/>
          </p:cNvSpPr>
          <p:nvPr>
            <p:ph type="pic" sz="quarter" idx="30"/>
          </p:nvPr>
        </p:nvSpPr>
        <p:spPr>
          <a:xfrm>
            <a:off x="4219099" y="3760247"/>
            <a:ext cx="3751099" cy="2042954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AFAFAF"/>
                </a:solidFill>
              </a:defRPr>
            </a:lvl1pPr>
          </a:lstStyle>
          <a:p>
            <a:endParaRPr lang="de-DE"/>
          </a:p>
        </p:txBody>
      </p:sp>
      <p:sp>
        <p:nvSpPr>
          <p:cNvPr id="33" name="Bildplatzhalter 3"/>
          <p:cNvSpPr>
            <a:spLocks noGrp="1"/>
          </p:cNvSpPr>
          <p:nvPr>
            <p:ph type="pic" sz="quarter" idx="31"/>
          </p:nvPr>
        </p:nvSpPr>
        <p:spPr>
          <a:xfrm>
            <a:off x="8114501" y="3760247"/>
            <a:ext cx="3751099" cy="2042954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AFAFAF"/>
                </a:solidFill>
              </a:defRPr>
            </a:lvl1pPr>
          </a:lstStyle>
          <a:p>
            <a:endParaRPr lang="de-DE"/>
          </a:p>
        </p:txBody>
      </p:sp>
      <p:sp>
        <p:nvSpPr>
          <p:cNvPr id="37" name="Textplatzhalter 6"/>
          <p:cNvSpPr>
            <a:spLocks noGrp="1"/>
          </p:cNvSpPr>
          <p:nvPr>
            <p:ph type="body" sz="quarter" idx="32"/>
          </p:nvPr>
        </p:nvSpPr>
        <p:spPr>
          <a:xfrm>
            <a:off x="4219099" y="5463793"/>
            <a:ext cx="3751099" cy="360000"/>
          </a:xfrm>
          <a:solidFill>
            <a:srgbClr val="FFFFFF">
              <a:alpha val="80000"/>
            </a:srgbClr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lang="de-DE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8" name="Textplatzhalter 6"/>
          <p:cNvSpPr>
            <a:spLocks noGrp="1"/>
          </p:cNvSpPr>
          <p:nvPr>
            <p:ph type="body" sz="quarter" idx="33"/>
          </p:nvPr>
        </p:nvSpPr>
        <p:spPr>
          <a:xfrm>
            <a:off x="8114500" y="5463793"/>
            <a:ext cx="3751099" cy="360000"/>
          </a:xfrm>
          <a:solidFill>
            <a:srgbClr val="FFFFFF">
              <a:alpha val="80000"/>
            </a:srgbClr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lang="de-DE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90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gallery, 3 images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9" name="Bildplatzhalter 3"/>
          <p:cNvSpPr>
            <a:spLocks noGrp="1"/>
          </p:cNvSpPr>
          <p:nvPr>
            <p:ph type="pic" sz="quarter" idx="17"/>
          </p:nvPr>
        </p:nvSpPr>
        <p:spPr>
          <a:xfrm>
            <a:off x="739605" y="1563235"/>
            <a:ext cx="2919887" cy="2919887"/>
          </a:xfrm>
          <a:prstGeom prst="flowChartConnector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  <p:sp>
        <p:nvSpPr>
          <p:cNvPr id="39" name="Bildplatzhalter 3"/>
          <p:cNvSpPr>
            <a:spLocks noGrp="1"/>
          </p:cNvSpPr>
          <p:nvPr>
            <p:ph type="pic" sz="quarter" idx="18"/>
          </p:nvPr>
        </p:nvSpPr>
        <p:spPr>
          <a:xfrm>
            <a:off x="4634781" y="1563235"/>
            <a:ext cx="2919887" cy="2919887"/>
          </a:xfrm>
          <a:prstGeom prst="flowChartConnector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  <p:sp>
        <p:nvSpPr>
          <p:cNvPr id="40" name="Bildplatzhalter 3"/>
          <p:cNvSpPr>
            <a:spLocks noGrp="1"/>
          </p:cNvSpPr>
          <p:nvPr>
            <p:ph type="pic" sz="quarter" idx="19"/>
          </p:nvPr>
        </p:nvSpPr>
        <p:spPr>
          <a:xfrm>
            <a:off x="8530513" y="1563235"/>
            <a:ext cx="2919887" cy="2919887"/>
          </a:xfrm>
          <a:prstGeom prst="flowChartConnector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323847" y="4741610"/>
            <a:ext cx="3751252" cy="347915"/>
          </a:xfrm>
        </p:spPr>
        <p:txBody>
          <a:bodyPr>
            <a:noAutofit/>
          </a:bodyPr>
          <a:lstStyle>
            <a:lvl1pPr marL="0" indent="0" algn="ctr">
              <a:buNone/>
              <a:defRPr lang="de-DE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4"/>
          </p:nvPr>
        </p:nvSpPr>
        <p:spPr>
          <a:xfrm>
            <a:off x="323847" y="5089525"/>
            <a:ext cx="3751252" cy="736534"/>
          </a:xfrm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10000"/>
              </a:lnSpc>
              <a:buNone/>
              <a:defRPr lang="de-DE" sz="1600" kern="1200" dirty="0" smtClean="0">
                <a:solidFill>
                  <a:srgbClr val="AFAFA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5" name="Textplatzhalter 10"/>
          <p:cNvSpPr>
            <a:spLocks noGrp="1"/>
          </p:cNvSpPr>
          <p:nvPr>
            <p:ph type="body" sz="quarter" idx="28"/>
          </p:nvPr>
        </p:nvSpPr>
        <p:spPr>
          <a:xfrm>
            <a:off x="4216955" y="5089525"/>
            <a:ext cx="3751252" cy="736534"/>
          </a:xfrm>
        </p:spPr>
        <p:txBody>
          <a:bodyPr lIns="72000" tIns="72000" rIns="7200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0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4216956" y="4741610"/>
            <a:ext cx="3751250" cy="347915"/>
          </a:xfrm>
        </p:spPr>
        <p:txBody>
          <a:bodyPr>
            <a:noAutofit/>
          </a:bodyPr>
          <a:lstStyle>
            <a:lvl1pPr marL="0" indent="0" algn="ctr">
              <a:buNone/>
              <a:defRPr lang="de-DE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31"/>
          </p:nvPr>
        </p:nvSpPr>
        <p:spPr>
          <a:xfrm>
            <a:off x="8114349" y="5089525"/>
            <a:ext cx="3751252" cy="736534"/>
          </a:xfrm>
        </p:spPr>
        <p:txBody>
          <a:bodyPr lIns="72000" tIns="72000" rIns="7200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2"/>
          </p:nvPr>
        </p:nvSpPr>
        <p:spPr>
          <a:xfrm>
            <a:off x="8114349" y="4741863"/>
            <a:ext cx="3749768" cy="347662"/>
          </a:xfrm>
        </p:spPr>
        <p:txBody>
          <a:bodyPr>
            <a:noAutofit/>
          </a:bodyPr>
          <a:lstStyle>
            <a:lvl1pPr marL="0" indent="0" algn="ctr">
              <a:buNone/>
              <a:defRPr lang="de-DE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7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75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323847" y="4004135"/>
            <a:ext cx="2777440" cy="347915"/>
          </a:xfrm>
        </p:spPr>
        <p:txBody>
          <a:bodyPr>
            <a:noAutofit/>
          </a:bodyPr>
          <a:lstStyle>
            <a:lvl1pPr marL="0" indent="0" algn="ctr">
              <a:buNone/>
              <a:defRPr lang="de-DE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23" name="Bildplatzhalter 3"/>
          <p:cNvSpPr>
            <a:spLocks noGrp="1"/>
          </p:cNvSpPr>
          <p:nvPr>
            <p:ph type="pic" sz="quarter" idx="17"/>
          </p:nvPr>
        </p:nvSpPr>
        <p:spPr>
          <a:xfrm>
            <a:off x="618690" y="1563235"/>
            <a:ext cx="2188800" cy="2188800"/>
          </a:xfrm>
          <a:prstGeom prst="flowChartConnector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  <p:sp>
        <p:nvSpPr>
          <p:cNvPr id="24" name="Bildplatzhalter 3"/>
          <p:cNvSpPr>
            <a:spLocks noGrp="1"/>
          </p:cNvSpPr>
          <p:nvPr>
            <p:ph type="pic" sz="quarter" idx="29"/>
          </p:nvPr>
        </p:nvSpPr>
        <p:spPr>
          <a:xfrm>
            <a:off x="3539209" y="1563235"/>
            <a:ext cx="2188800" cy="2188800"/>
          </a:xfrm>
          <a:prstGeom prst="flowChartConnector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  <p:sp>
        <p:nvSpPr>
          <p:cNvPr id="25" name="Bildplatzhalter 3"/>
          <p:cNvSpPr>
            <a:spLocks noGrp="1"/>
          </p:cNvSpPr>
          <p:nvPr>
            <p:ph type="pic" sz="quarter" idx="30"/>
          </p:nvPr>
        </p:nvSpPr>
        <p:spPr>
          <a:xfrm>
            <a:off x="6461516" y="1563235"/>
            <a:ext cx="2188800" cy="2188800"/>
          </a:xfrm>
          <a:prstGeom prst="flowChartConnector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  <p:sp>
        <p:nvSpPr>
          <p:cNvPr id="26" name="Bildplatzhalter 3"/>
          <p:cNvSpPr>
            <a:spLocks noGrp="1"/>
          </p:cNvSpPr>
          <p:nvPr>
            <p:ph type="pic" sz="quarter" idx="31"/>
          </p:nvPr>
        </p:nvSpPr>
        <p:spPr>
          <a:xfrm>
            <a:off x="9382928" y="1563235"/>
            <a:ext cx="2188800" cy="2188800"/>
          </a:xfrm>
          <a:prstGeom prst="flowChartConnector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  <p:sp>
        <p:nvSpPr>
          <p:cNvPr id="106" name="Textplatzhalter 7"/>
          <p:cNvSpPr>
            <a:spLocks noGrp="1"/>
          </p:cNvSpPr>
          <p:nvPr>
            <p:ph type="body" sz="quarter" idx="32"/>
          </p:nvPr>
        </p:nvSpPr>
        <p:spPr>
          <a:xfrm>
            <a:off x="3245283" y="4004135"/>
            <a:ext cx="2777440" cy="347915"/>
          </a:xfrm>
        </p:spPr>
        <p:txBody>
          <a:bodyPr>
            <a:noAutofit/>
          </a:bodyPr>
          <a:lstStyle>
            <a:lvl1pPr marL="0" indent="0" algn="ctr">
              <a:buNone/>
              <a:defRPr lang="de-DE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7" name="Textplatzhalter 10"/>
          <p:cNvSpPr>
            <a:spLocks noGrp="1"/>
          </p:cNvSpPr>
          <p:nvPr>
            <p:ph type="body" sz="quarter" idx="33"/>
          </p:nvPr>
        </p:nvSpPr>
        <p:spPr>
          <a:xfrm>
            <a:off x="3245283" y="4352051"/>
            <a:ext cx="2777440" cy="1451150"/>
          </a:xfrm>
        </p:spPr>
        <p:txBody>
          <a:bodyPr lIns="72000" tIns="72000" rIns="72000">
            <a:noAutofit/>
          </a:bodyPr>
          <a:lstStyle>
            <a:lvl1pPr marL="0" indent="0" algn="ctr">
              <a:buNone/>
              <a:defRPr lang="de-DE" sz="1600" kern="1200" dirty="0" smtClean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8" name="Textplatzhalter 7"/>
          <p:cNvSpPr>
            <a:spLocks noGrp="1"/>
          </p:cNvSpPr>
          <p:nvPr>
            <p:ph type="body" sz="quarter" idx="34"/>
          </p:nvPr>
        </p:nvSpPr>
        <p:spPr>
          <a:xfrm>
            <a:off x="6166723" y="4004135"/>
            <a:ext cx="2777440" cy="347915"/>
          </a:xfrm>
        </p:spPr>
        <p:txBody>
          <a:bodyPr>
            <a:noAutofit/>
          </a:bodyPr>
          <a:lstStyle>
            <a:lvl1pPr marL="0" indent="0" algn="ctr">
              <a:buNone/>
              <a:defRPr lang="de-DE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9" name="Textplatzhalter 10"/>
          <p:cNvSpPr>
            <a:spLocks noGrp="1"/>
          </p:cNvSpPr>
          <p:nvPr>
            <p:ph type="body" sz="quarter" idx="35"/>
          </p:nvPr>
        </p:nvSpPr>
        <p:spPr>
          <a:xfrm>
            <a:off x="6166723" y="4352051"/>
            <a:ext cx="2777440" cy="1451150"/>
          </a:xfrm>
        </p:spPr>
        <p:txBody>
          <a:bodyPr lIns="72000" tIns="72000" rIns="72000">
            <a:noAutofit/>
          </a:bodyPr>
          <a:lstStyle>
            <a:lvl1pPr marL="0" indent="0" algn="ctr">
              <a:buNone/>
              <a:defRPr lang="de-DE" sz="1600" kern="1200" dirty="0" smtClean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0" name="Textplatzhalter 7"/>
          <p:cNvSpPr>
            <a:spLocks noGrp="1"/>
          </p:cNvSpPr>
          <p:nvPr>
            <p:ph type="body" sz="quarter" idx="36"/>
          </p:nvPr>
        </p:nvSpPr>
        <p:spPr>
          <a:xfrm>
            <a:off x="9088160" y="4004135"/>
            <a:ext cx="2777440" cy="347915"/>
          </a:xfrm>
        </p:spPr>
        <p:txBody>
          <a:bodyPr>
            <a:noAutofit/>
          </a:bodyPr>
          <a:lstStyle>
            <a:lvl1pPr marL="0" indent="0" algn="ctr">
              <a:buNone/>
              <a:defRPr lang="de-DE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11" name="Textplatzhalter 10"/>
          <p:cNvSpPr>
            <a:spLocks noGrp="1"/>
          </p:cNvSpPr>
          <p:nvPr>
            <p:ph type="body" sz="quarter" idx="37"/>
          </p:nvPr>
        </p:nvSpPr>
        <p:spPr>
          <a:xfrm>
            <a:off x="9088160" y="4352051"/>
            <a:ext cx="2777440" cy="1451150"/>
          </a:xfrm>
        </p:spPr>
        <p:txBody>
          <a:bodyPr lIns="72000" tIns="72000" rIns="72000">
            <a:noAutofit/>
          </a:bodyPr>
          <a:lstStyle>
            <a:lvl1pPr marL="0" indent="0" algn="ctr">
              <a:buNone/>
              <a:defRPr lang="de-DE" sz="1600" kern="1200" dirty="0" smtClean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8"/>
          </p:nvPr>
        </p:nvSpPr>
        <p:spPr>
          <a:xfrm>
            <a:off x="323851" y="4352050"/>
            <a:ext cx="2777436" cy="1451850"/>
          </a:xfrm>
        </p:spPr>
        <p:txBody>
          <a:bodyPr lIns="72000" tIns="72000" rIns="72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201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661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elements, 3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323847" y="4578517"/>
            <a:ext cx="3751252" cy="347915"/>
          </a:xfrm>
        </p:spPr>
        <p:txBody>
          <a:bodyPr>
            <a:normAutofit/>
          </a:bodyPr>
          <a:lstStyle>
            <a:lvl1pPr marL="0" indent="0" algn="ctr">
              <a:buNone/>
              <a:defRPr lang="de-DE" sz="2000" kern="1200" dirty="0" smtClean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4"/>
          </p:nvPr>
        </p:nvSpPr>
        <p:spPr>
          <a:xfrm>
            <a:off x="323847" y="4926433"/>
            <a:ext cx="3751252" cy="877468"/>
          </a:xfrm>
        </p:spPr>
        <p:txBody>
          <a:bodyPr lIns="72000" tIns="72000" rIns="72000">
            <a:normAutofit/>
          </a:bodyPr>
          <a:lstStyle>
            <a:lvl1pPr marL="0" indent="0" algn="ctr">
              <a:buNone/>
              <a:defRPr lang="de-DE" sz="1600" kern="1200" dirty="0" smtClean="0">
                <a:solidFill>
                  <a:srgbClr val="AFAFA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3" name="Textplatzhalter 7"/>
          <p:cNvSpPr>
            <a:spLocks noGrp="1"/>
          </p:cNvSpPr>
          <p:nvPr>
            <p:ph type="body" sz="quarter" idx="25"/>
          </p:nvPr>
        </p:nvSpPr>
        <p:spPr>
          <a:xfrm>
            <a:off x="4219099" y="4578517"/>
            <a:ext cx="3751250" cy="347915"/>
          </a:xfrm>
        </p:spPr>
        <p:txBody>
          <a:bodyPr>
            <a:normAutofit/>
          </a:bodyPr>
          <a:lstStyle>
            <a:lvl1pPr marL="0" indent="0" algn="ctr">
              <a:buNone/>
              <a:defRPr lang="de-DE" sz="2000" kern="1200" dirty="0" smtClean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4" name="Textplatzhalter 10"/>
          <p:cNvSpPr>
            <a:spLocks noGrp="1"/>
          </p:cNvSpPr>
          <p:nvPr>
            <p:ph type="body" sz="quarter" idx="26"/>
          </p:nvPr>
        </p:nvSpPr>
        <p:spPr>
          <a:xfrm>
            <a:off x="4219099" y="4926433"/>
            <a:ext cx="3751250" cy="877468"/>
          </a:xfrm>
        </p:spPr>
        <p:txBody>
          <a:bodyPr lIns="72000" tIns="72000" rIns="72000">
            <a:normAutofit/>
          </a:bodyPr>
          <a:lstStyle>
            <a:lvl1pPr marL="0" indent="0" algn="ctr">
              <a:buNone/>
              <a:defRPr lang="de-DE" sz="1600" kern="1200" dirty="0" smtClean="0">
                <a:solidFill>
                  <a:srgbClr val="AFAFA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2" name="Textplatzhalter 7"/>
          <p:cNvSpPr>
            <a:spLocks noGrp="1"/>
          </p:cNvSpPr>
          <p:nvPr>
            <p:ph type="body" sz="quarter" idx="27"/>
          </p:nvPr>
        </p:nvSpPr>
        <p:spPr>
          <a:xfrm>
            <a:off x="8110065" y="4578517"/>
            <a:ext cx="3746655" cy="347915"/>
          </a:xfrm>
        </p:spPr>
        <p:txBody>
          <a:bodyPr>
            <a:normAutofit/>
          </a:bodyPr>
          <a:lstStyle>
            <a:lvl1pPr marL="0" indent="0" algn="ctr">
              <a:buNone/>
              <a:defRPr lang="de-DE" sz="2000" kern="1200" dirty="0" smtClean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3" name="Textplatzhalter 10"/>
          <p:cNvSpPr>
            <a:spLocks noGrp="1"/>
          </p:cNvSpPr>
          <p:nvPr>
            <p:ph type="body" sz="quarter" idx="28"/>
          </p:nvPr>
        </p:nvSpPr>
        <p:spPr>
          <a:xfrm>
            <a:off x="8110065" y="4926433"/>
            <a:ext cx="3746655" cy="877468"/>
          </a:xfrm>
        </p:spPr>
        <p:txBody>
          <a:bodyPr lIns="72000" tIns="72000" rIns="72000">
            <a:normAutofit/>
          </a:bodyPr>
          <a:lstStyle>
            <a:lvl1pPr marL="0" indent="0" algn="ctr">
              <a:buNone/>
              <a:defRPr lang="de-DE" sz="1600" kern="1200" dirty="0" smtClean="0">
                <a:solidFill>
                  <a:srgbClr val="AFAFA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4" name="Inhaltsplatzhalter 5"/>
          <p:cNvSpPr>
            <a:spLocks noGrp="1"/>
          </p:cNvSpPr>
          <p:nvPr>
            <p:ph sz="quarter" idx="32"/>
          </p:nvPr>
        </p:nvSpPr>
        <p:spPr>
          <a:xfrm>
            <a:off x="324000" y="1563236"/>
            <a:ext cx="3751099" cy="27992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de-DE" dirty="0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 dirty="0"/>
          </a:p>
        </p:txBody>
      </p:sp>
      <p:sp>
        <p:nvSpPr>
          <p:cNvPr id="28" name="Inhaltsplatzhalter 9"/>
          <p:cNvSpPr>
            <a:spLocks noGrp="1"/>
          </p:cNvSpPr>
          <p:nvPr>
            <p:ph sz="quarter" idx="33"/>
          </p:nvPr>
        </p:nvSpPr>
        <p:spPr>
          <a:xfrm>
            <a:off x="4219099" y="1563236"/>
            <a:ext cx="3751249" cy="2799281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 dirty="0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 dirty="0"/>
          </a:p>
        </p:txBody>
      </p:sp>
      <p:sp>
        <p:nvSpPr>
          <p:cNvPr id="31" name="Inhaltsplatzhalter 9"/>
          <p:cNvSpPr>
            <a:spLocks noGrp="1"/>
          </p:cNvSpPr>
          <p:nvPr>
            <p:ph sz="quarter" idx="34"/>
          </p:nvPr>
        </p:nvSpPr>
        <p:spPr>
          <a:xfrm>
            <a:off x="8110065" y="1573896"/>
            <a:ext cx="3746655" cy="2799281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 dirty="0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9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ion slide 3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-2" y="0"/>
            <a:ext cx="12190415" cy="5802313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0" y="3960000"/>
            <a:ext cx="8877600" cy="1576800"/>
          </a:xfrm>
          <a:solidFill>
            <a:schemeClr val="accent1">
              <a:alpha val="60000"/>
            </a:schemeClr>
          </a:solidFill>
        </p:spPr>
        <p:txBody>
          <a:bodyPr lIns="576000" tIns="180000" rIns="360000" anchor="t" anchorCtr="0">
            <a:noAutofit/>
          </a:bodyPr>
          <a:lstStyle>
            <a:lvl1pPr>
              <a:lnSpc>
                <a:spcPct val="100000"/>
              </a:lnSpc>
              <a:defRPr sz="4000" b="0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0" y="4797946"/>
            <a:ext cx="8877600" cy="461665"/>
          </a:xfrm>
          <a:noFill/>
        </p:spPr>
        <p:txBody>
          <a:bodyPr lIns="576000" tIns="0" rIns="360000" bIns="0" anchor="ctr" anchorCtr="0">
            <a:noAutofit/>
          </a:bodyPr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2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1" y="0"/>
            <a:ext cx="12190412" cy="68580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en-US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581025" y="4105275"/>
            <a:ext cx="7200900" cy="7905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81025" y="4895850"/>
            <a:ext cx="7200900" cy="38593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 lang="de-DE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/>
              <a:t>PRESENTATIONLOAD TEMPLATE</a:t>
            </a:r>
          </a:p>
        </p:txBody>
      </p:sp>
    </p:spTree>
    <p:extLst>
      <p:ext uri="{BB962C8B-B14F-4D97-AF65-F5344CB8AC3E}">
        <p14:creationId xmlns:p14="http://schemas.microsoft.com/office/powerpoint/2010/main" val="2806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23999" y="1555750"/>
            <a:ext cx="582612" cy="582613"/>
          </a:xfrm>
          <a:solidFill>
            <a:srgbClr val="2A79FF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108000" rIns="144000" bIns="72000" anchor="ctr" anchorCtr="0"/>
          <a:lstStyle>
            <a:lvl1pPr marL="0" indent="0" algn="ctr">
              <a:lnSpc>
                <a:spcPct val="95000"/>
              </a:lnSpc>
              <a:buFontTx/>
              <a:buNone/>
              <a:defRPr lang="de-DE" cap="small" dirty="0">
                <a:solidFill>
                  <a:srgbClr val="FFFFFF"/>
                </a:solidFill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US" noProof="0" dirty="0"/>
              <a:t>#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4612" y="1555750"/>
            <a:ext cx="5007598" cy="582613"/>
          </a:xfrm>
          <a:solidFill>
            <a:srgbClr val="2A79FF"/>
          </a:solidFill>
        </p:spPr>
        <p:txBody>
          <a:bodyPr vert="horz" lIns="144000" tIns="108000" rIns="144000" bIns="108000" rtlCol="0" anchor="ctr">
            <a:normAutofit/>
          </a:bodyPr>
          <a:lstStyle>
            <a:lvl1pPr marL="176213" indent="-176213">
              <a:buFontTx/>
              <a:buNone/>
              <a:defRPr lang="en-US" noProof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noProof="0" dirty="0"/>
              <a:t>Insert section title here.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3999" y="2288717"/>
            <a:ext cx="582612" cy="582613"/>
          </a:xfr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108000" rIns="144000" bIns="72000" anchor="ctr" anchorCtr="0"/>
          <a:lstStyle>
            <a:lvl1pPr marL="0" indent="0" algn="ctr">
              <a:lnSpc>
                <a:spcPct val="95000"/>
              </a:lnSpc>
              <a:buFontTx/>
              <a:buNone/>
              <a:defRPr lang="de-DE" cap="small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US" noProof="0" dirty="0"/>
              <a:t>#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014612" y="2288717"/>
            <a:ext cx="5007598" cy="582613"/>
          </a:xfrm>
          <a:solidFill>
            <a:schemeClr val="bg1">
              <a:lumMod val="85000"/>
            </a:schemeClr>
          </a:solidFill>
        </p:spPr>
        <p:txBody>
          <a:bodyPr vert="horz" lIns="144000" tIns="144000" rIns="144000" bIns="108000" rtlCol="0" anchor="ctr">
            <a:normAutofit/>
          </a:bodyPr>
          <a:lstStyle>
            <a:lvl1pPr marL="176213" indent="-176213"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/>
            <a:r>
              <a:rPr lang="en-US" noProof="0" dirty="0"/>
              <a:t>Insert section title here.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23999" y="3021684"/>
            <a:ext cx="582612" cy="582613"/>
          </a:xfr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108000" rIns="144000" bIns="72000" anchor="ctr" anchorCtr="0"/>
          <a:lstStyle>
            <a:lvl1pPr marL="0" indent="0" algn="ctr">
              <a:lnSpc>
                <a:spcPct val="95000"/>
              </a:lnSpc>
              <a:buFontTx/>
              <a:buNone/>
              <a:defRPr lang="de-DE" cap="small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US" noProof="0" dirty="0"/>
              <a:t>#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014612" y="3021684"/>
            <a:ext cx="5007598" cy="582613"/>
          </a:xfrm>
          <a:solidFill>
            <a:schemeClr val="bg1">
              <a:lumMod val="85000"/>
            </a:schemeClr>
          </a:solidFill>
        </p:spPr>
        <p:txBody>
          <a:bodyPr vert="horz" lIns="144000" tIns="144000" rIns="144000" bIns="108000" rtlCol="0" anchor="ctr">
            <a:normAutofit/>
          </a:bodyPr>
          <a:lstStyle>
            <a:lvl1pPr marL="176213" indent="-176213"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/>
            <a:r>
              <a:rPr lang="en-US" noProof="0" dirty="0"/>
              <a:t>Insert section title here.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23999" y="3754651"/>
            <a:ext cx="582612" cy="582613"/>
          </a:xfr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108000" rIns="144000" bIns="72000" anchor="ctr" anchorCtr="0"/>
          <a:lstStyle>
            <a:lvl1pPr marL="0" indent="0" algn="ctr">
              <a:lnSpc>
                <a:spcPct val="95000"/>
              </a:lnSpc>
              <a:buFontTx/>
              <a:buNone/>
              <a:defRPr lang="de-DE" cap="small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US" noProof="0" dirty="0"/>
              <a:t>#</a:t>
            </a:r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014612" y="3754651"/>
            <a:ext cx="5007598" cy="582613"/>
          </a:xfrm>
          <a:solidFill>
            <a:schemeClr val="bg1">
              <a:lumMod val="85000"/>
            </a:schemeClr>
          </a:solidFill>
        </p:spPr>
        <p:txBody>
          <a:bodyPr vert="horz" lIns="144000" tIns="144000" rIns="144000" bIns="108000" rtlCol="0" anchor="ctr">
            <a:normAutofit/>
          </a:bodyPr>
          <a:lstStyle>
            <a:lvl1pPr marL="176213" indent="-176213"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/>
            <a:r>
              <a:rPr lang="en-US" noProof="0" dirty="0"/>
              <a:t>Insert section title here.</a:t>
            </a:r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23999" y="4487618"/>
            <a:ext cx="582612" cy="582613"/>
          </a:xfr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108000" rIns="144000" bIns="72000" anchor="ctr" anchorCtr="0"/>
          <a:lstStyle>
            <a:lvl1pPr marL="0" indent="0" algn="ctr">
              <a:lnSpc>
                <a:spcPct val="95000"/>
              </a:lnSpc>
              <a:buFontTx/>
              <a:buNone/>
              <a:defRPr lang="de-DE" cap="small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US" noProof="0" dirty="0"/>
              <a:t>#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14612" y="4487618"/>
            <a:ext cx="5007598" cy="582613"/>
          </a:xfrm>
          <a:solidFill>
            <a:schemeClr val="bg1">
              <a:lumMod val="85000"/>
            </a:schemeClr>
          </a:solidFill>
        </p:spPr>
        <p:txBody>
          <a:bodyPr vert="horz" lIns="144000" tIns="144000" rIns="144000" bIns="108000" rtlCol="0" anchor="ctr">
            <a:normAutofit/>
          </a:bodyPr>
          <a:lstStyle>
            <a:lvl1pPr marL="176213" indent="-176213"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/>
            <a:r>
              <a:rPr lang="en-US" noProof="0" dirty="0"/>
              <a:t>Insert section title here.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23999" y="5220587"/>
            <a:ext cx="582612" cy="582613"/>
          </a:xfr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108000" rIns="144000" bIns="72000" anchor="ctr" anchorCtr="0"/>
          <a:lstStyle>
            <a:lvl1pPr marL="0" indent="0" algn="ctr">
              <a:lnSpc>
                <a:spcPct val="95000"/>
              </a:lnSpc>
              <a:buFontTx/>
              <a:buNone/>
              <a:defRPr lang="de-DE" cap="small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US" noProof="0" dirty="0"/>
              <a:t>#</a:t>
            </a:r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014612" y="5220587"/>
            <a:ext cx="5007598" cy="582613"/>
          </a:xfrm>
          <a:solidFill>
            <a:schemeClr val="bg1">
              <a:lumMod val="85000"/>
            </a:schemeClr>
          </a:solidFill>
        </p:spPr>
        <p:txBody>
          <a:bodyPr vert="horz" lIns="144000" tIns="144000" rIns="144000" bIns="108000" rtlCol="0" anchor="ctr">
            <a:normAutofit/>
          </a:bodyPr>
          <a:lstStyle>
            <a:lvl1pPr marL="176213" indent="-176213"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/>
            <a:r>
              <a:rPr lang="en-US" noProof="0" dirty="0"/>
              <a:t>Insert section title here.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6167387" y="1555750"/>
            <a:ext cx="582612" cy="582613"/>
          </a:xfr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108000" rIns="144000" bIns="72000" anchor="ctr" anchorCtr="0"/>
          <a:lstStyle>
            <a:lvl1pPr marL="0" indent="0" algn="ctr">
              <a:lnSpc>
                <a:spcPct val="95000"/>
              </a:lnSpc>
              <a:buFontTx/>
              <a:buNone/>
              <a:defRPr lang="de-DE" cap="small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US" noProof="0" dirty="0"/>
              <a:t>#</a:t>
            </a:r>
          </a:p>
        </p:txBody>
      </p:sp>
      <p:sp>
        <p:nvSpPr>
          <p:cNvPr id="33" name="Textplatzhalt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858000" y="1555750"/>
            <a:ext cx="5007598" cy="582613"/>
          </a:xfrm>
          <a:solidFill>
            <a:schemeClr val="bg1">
              <a:lumMod val="85000"/>
            </a:schemeClr>
          </a:solidFill>
        </p:spPr>
        <p:txBody>
          <a:bodyPr vert="horz" lIns="144000" tIns="144000" rIns="144000" bIns="108000" rtlCol="0" anchor="ctr">
            <a:normAutofit/>
          </a:bodyPr>
          <a:lstStyle>
            <a:lvl1pPr marL="176213" indent="-176213"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/>
            <a:r>
              <a:rPr lang="en-US" noProof="0" dirty="0"/>
              <a:t>Insert section title here.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167387" y="2288717"/>
            <a:ext cx="582612" cy="582613"/>
          </a:xfr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108000" rIns="144000" bIns="72000" anchor="ctr" anchorCtr="0"/>
          <a:lstStyle>
            <a:lvl1pPr marL="0" indent="0" algn="ctr">
              <a:lnSpc>
                <a:spcPct val="95000"/>
              </a:lnSpc>
              <a:buFontTx/>
              <a:buNone/>
              <a:defRPr lang="de-DE" cap="small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US" noProof="0" dirty="0"/>
              <a:t>#</a:t>
            </a:r>
          </a:p>
        </p:txBody>
      </p:sp>
      <p:sp>
        <p:nvSpPr>
          <p:cNvPr id="38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6858000" y="2288717"/>
            <a:ext cx="5007598" cy="582613"/>
          </a:xfrm>
          <a:solidFill>
            <a:schemeClr val="bg1">
              <a:lumMod val="85000"/>
            </a:schemeClr>
          </a:solidFill>
        </p:spPr>
        <p:txBody>
          <a:bodyPr vert="horz" lIns="144000" tIns="144000" rIns="144000" bIns="108000" rtlCol="0" anchor="ctr">
            <a:normAutofit/>
          </a:bodyPr>
          <a:lstStyle>
            <a:lvl1pPr marL="176213" indent="-176213"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/>
            <a:r>
              <a:rPr lang="en-US" noProof="0" dirty="0"/>
              <a:t>Insert section title here.</a:t>
            </a:r>
          </a:p>
        </p:txBody>
      </p:sp>
      <p:sp>
        <p:nvSpPr>
          <p:cNvPr id="39" name="Textplatzhalt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167387" y="3021684"/>
            <a:ext cx="582612" cy="582613"/>
          </a:xfr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108000" rIns="144000" bIns="72000" anchor="ctr" anchorCtr="0"/>
          <a:lstStyle>
            <a:lvl1pPr marL="0" indent="0" algn="ctr">
              <a:lnSpc>
                <a:spcPct val="95000"/>
              </a:lnSpc>
              <a:buFontTx/>
              <a:buNone/>
              <a:defRPr lang="de-DE" cap="small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US" noProof="0" dirty="0"/>
              <a:t>#</a:t>
            </a:r>
          </a:p>
        </p:txBody>
      </p:sp>
      <p:sp>
        <p:nvSpPr>
          <p:cNvPr id="40" name="Textplatzhalter 3"/>
          <p:cNvSpPr>
            <a:spLocks noGrp="1"/>
          </p:cNvSpPr>
          <p:nvPr>
            <p:ph type="body" sz="quarter" idx="34" hasCustomPrompt="1"/>
          </p:nvPr>
        </p:nvSpPr>
        <p:spPr>
          <a:xfrm>
            <a:off x="6858000" y="3021684"/>
            <a:ext cx="5007598" cy="582613"/>
          </a:xfrm>
          <a:solidFill>
            <a:schemeClr val="bg1">
              <a:lumMod val="85000"/>
            </a:schemeClr>
          </a:solidFill>
        </p:spPr>
        <p:txBody>
          <a:bodyPr vert="horz" lIns="144000" tIns="144000" rIns="144000" bIns="108000" rtlCol="0" anchor="ctr">
            <a:normAutofit/>
          </a:bodyPr>
          <a:lstStyle>
            <a:lvl1pPr marL="176213" indent="-176213"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/>
            <a:r>
              <a:rPr lang="en-US" noProof="0" dirty="0"/>
              <a:t>Insert section title here.</a:t>
            </a:r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6167387" y="3754651"/>
            <a:ext cx="582612" cy="582613"/>
          </a:xfr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108000" rIns="144000" bIns="72000" anchor="ctr" anchorCtr="0"/>
          <a:lstStyle>
            <a:lvl1pPr marL="0" indent="0" algn="ctr">
              <a:lnSpc>
                <a:spcPct val="95000"/>
              </a:lnSpc>
              <a:buFontTx/>
              <a:buNone/>
              <a:defRPr lang="de-DE" cap="small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US" noProof="0" dirty="0"/>
              <a:t>#</a:t>
            </a:r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6858000" y="3754651"/>
            <a:ext cx="5007598" cy="582613"/>
          </a:xfrm>
          <a:solidFill>
            <a:schemeClr val="bg1">
              <a:lumMod val="85000"/>
            </a:schemeClr>
          </a:solidFill>
        </p:spPr>
        <p:txBody>
          <a:bodyPr vert="horz" lIns="144000" tIns="144000" rIns="144000" bIns="108000" rtlCol="0" anchor="ctr">
            <a:normAutofit/>
          </a:bodyPr>
          <a:lstStyle>
            <a:lvl1pPr marL="176213" indent="-176213"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/>
            <a:r>
              <a:rPr lang="en-US" noProof="0" dirty="0"/>
              <a:t>Insert section title here.</a:t>
            </a:r>
          </a:p>
        </p:txBody>
      </p:sp>
      <p:sp>
        <p:nvSpPr>
          <p:cNvPr id="43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6167387" y="4487618"/>
            <a:ext cx="582612" cy="582613"/>
          </a:xfr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108000" rIns="144000" bIns="72000" anchor="ctr" anchorCtr="0"/>
          <a:lstStyle>
            <a:lvl1pPr marL="0" indent="0" algn="ctr">
              <a:lnSpc>
                <a:spcPct val="95000"/>
              </a:lnSpc>
              <a:buFontTx/>
              <a:buNone/>
              <a:defRPr lang="de-DE" cap="small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US" noProof="0" dirty="0"/>
              <a:t>#</a:t>
            </a:r>
          </a:p>
        </p:txBody>
      </p:sp>
      <p:sp>
        <p:nvSpPr>
          <p:cNvPr id="44" name="Textplatzhalter 3"/>
          <p:cNvSpPr>
            <a:spLocks noGrp="1"/>
          </p:cNvSpPr>
          <p:nvPr>
            <p:ph type="body" sz="quarter" idx="38" hasCustomPrompt="1"/>
          </p:nvPr>
        </p:nvSpPr>
        <p:spPr>
          <a:xfrm>
            <a:off x="6858000" y="4487618"/>
            <a:ext cx="5007598" cy="582613"/>
          </a:xfrm>
          <a:solidFill>
            <a:schemeClr val="bg1">
              <a:lumMod val="85000"/>
            </a:schemeClr>
          </a:solidFill>
        </p:spPr>
        <p:txBody>
          <a:bodyPr vert="horz" lIns="144000" tIns="144000" rIns="144000" bIns="108000" rtlCol="0" anchor="ctr">
            <a:normAutofit/>
          </a:bodyPr>
          <a:lstStyle>
            <a:lvl1pPr marL="176213" indent="-176213"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/>
            <a:r>
              <a:rPr lang="en-US" noProof="0" dirty="0"/>
              <a:t>Insert section title here.</a:t>
            </a:r>
          </a:p>
        </p:txBody>
      </p:sp>
      <p:sp>
        <p:nvSpPr>
          <p:cNvPr id="45" name="Textplatzhalt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167387" y="5220587"/>
            <a:ext cx="582612" cy="582613"/>
          </a:xfr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108000" rIns="144000" bIns="72000" anchor="ctr" anchorCtr="0"/>
          <a:lstStyle>
            <a:lvl1pPr marL="0" indent="0" algn="ctr">
              <a:lnSpc>
                <a:spcPct val="95000"/>
              </a:lnSpc>
              <a:buFontTx/>
              <a:buNone/>
              <a:defRPr lang="de-DE" cap="small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US" noProof="0" dirty="0"/>
              <a:t>#</a:t>
            </a:r>
          </a:p>
        </p:txBody>
      </p:sp>
      <p:sp>
        <p:nvSpPr>
          <p:cNvPr id="46" name="Textplatzhalt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58000" y="5220587"/>
            <a:ext cx="5007598" cy="582613"/>
          </a:xfrm>
          <a:solidFill>
            <a:schemeClr val="bg1">
              <a:lumMod val="85000"/>
            </a:schemeClr>
          </a:solidFill>
        </p:spPr>
        <p:txBody>
          <a:bodyPr vert="horz" lIns="144000" tIns="144000" rIns="144000" bIns="108000" rtlCol="0" anchor="ctr">
            <a:normAutofit/>
          </a:bodyPr>
          <a:lstStyle>
            <a:lvl1pPr marL="176213" indent="-176213"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/>
            <a:r>
              <a:rPr lang="en-US" noProof="0" dirty="0"/>
              <a:t>Insert section title here.</a:t>
            </a:r>
          </a:p>
        </p:txBody>
      </p:sp>
    </p:spTree>
    <p:extLst>
      <p:ext uri="{BB962C8B-B14F-4D97-AF65-F5344CB8AC3E}">
        <p14:creationId xmlns:p14="http://schemas.microsoft.com/office/powerpoint/2010/main" val="3500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>
          <a:xfrm>
            <a:off x="323999" y="1555200"/>
            <a:ext cx="11541599" cy="4248152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>
                <a:solidFill>
                  <a:srgbClr val="646464"/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>
                <a:solidFill>
                  <a:srgbClr val="646464"/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281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5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without  subheadline borderl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8"/>
          </p:nvPr>
        </p:nvSpPr>
        <p:spPr>
          <a:xfrm>
            <a:off x="516" y="1555750"/>
            <a:ext cx="12189898" cy="424815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9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without subhead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0" y="998538"/>
            <a:ext cx="12190413" cy="4805362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r>
              <a:rPr lang="de-DE" dirty="0"/>
              <a:t>Bild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5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 userDrawn="1"/>
        </p:nvSpPr>
        <p:spPr bwMode="gray">
          <a:xfrm>
            <a:off x="1" y="2017714"/>
            <a:ext cx="12190412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en-US" sz="14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284400" lvl="1" indent="-284400"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568800" lvl="2" indent="-284400"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</a:pPr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>
              <a:lnSpc>
                <a:spcPct val="100000"/>
              </a:lnSpc>
            </a:pPr>
            <a:endParaRPr lang="en-US" dirty="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323846" y="6426535"/>
            <a:ext cx="676279" cy="355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fld id="{9DC1E638-3F78-4E0D-883A-B278700C48C0}" type="slidenum">
              <a:rPr lang="en-US" sz="1100" noProof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‹Nr.›</a:t>
            </a:fld>
            <a:endParaRPr lang="de-DE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362200" y="6417203"/>
            <a:ext cx="7467599" cy="365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ctr"/>
            <a:r>
              <a:rPr lang="en-US" noProof="0" dirty="0" err="1"/>
              <a:t>Finanzbildung</a:t>
            </a:r>
            <a:r>
              <a:rPr lang="en-US" noProof="0" dirty="0"/>
              <a:t> </a:t>
            </a:r>
            <a:r>
              <a:rPr lang="en-US" noProof="0" dirty="0" err="1"/>
              <a:t>mit</a:t>
            </a:r>
            <a:r>
              <a:rPr lang="en-US" noProof="0" dirty="0"/>
              <a:t> Fundament: </a:t>
            </a:r>
            <a:r>
              <a:rPr lang="en-US" noProof="0" dirty="0" err="1"/>
              <a:t>Fehlanzeige</a:t>
            </a:r>
            <a:endParaRPr lang="en-US" noProof="0" dirty="0"/>
          </a:p>
        </p:txBody>
      </p:sp>
      <p:pic>
        <p:nvPicPr>
          <p:cNvPr id="19" name="Picture 25" descr="\\dbg.ads.db.com\atosdfs\users\G\G2\G2B100\Data\DIA\DIA_Logo\DIA_Logo\DIA_Logo_RGB.jpg"/>
          <p:cNvPicPr>
            <a:picLocks noChangeAspect="1" noChangeArrowheads="1"/>
          </p:cNvPicPr>
          <p:nvPr userDrawn="1"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068" y="6294574"/>
            <a:ext cx="2196088" cy="3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55" r:id="rId3"/>
    <p:sldLayoutId id="2147483690" r:id="rId4"/>
    <p:sldLayoutId id="2147483656" r:id="rId5"/>
    <p:sldLayoutId id="2147483657" r:id="rId6"/>
    <p:sldLayoutId id="2147483685" r:id="rId7"/>
    <p:sldLayoutId id="2147483666" r:id="rId8"/>
    <p:sldLayoutId id="2147483684" r:id="rId9"/>
    <p:sldLayoutId id="2147483683" r:id="rId10"/>
    <p:sldLayoutId id="2147483681" r:id="rId11"/>
    <p:sldLayoutId id="2147483674" r:id="rId12"/>
    <p:sldLayoutId id="2147483670" r:id="rId13"/>
    <p:sldLayoutId id="2147483677" r:id="rId14"/>
    <p:sldLayoutId id="2147483676" r:id="rId15"/>
    <p:sldLayoutId id="2147483675" r:id="rId16"/>
    <p:sldLayoutId id="2147483654" r:id="rId17"/>
    <p:sldLayoutId id="2147483682" r:id="rId18"/>
    <p:sldLayoutId id="2147483679" r:id="rId19"/>
    <p:sldLayoutId id="2147483662" r:id="rId20"/>
    <p:sldLayoutId id="2147483663" r:id="rId21"/>
    <p:sldLayoutId id="2147483669" r:id="rId22"/>
    <p:sldLayoutId id="2147483667" r:id="rId23"/>
    <p:sldLayoutId id="2147483665" r:id="rId24"/>
    <p:sldLayoutId id="2147483658" r:id="rId25"/>
    <p:sldLayoutId id="2147483659" r:id="rId26"/>
    <p:sldLayoutId id="2147483660" r:id="rId27"/>
    <p:sldLayoutId id="2147483691" r:id="rId28"/>
    <p:sldLayoutId id="2147483661" r:id="rId29"/>
    <p:sldLayoutId id="2147483664" r:id="rId30"/>
    <p:sldLayoutId id="2147483671" r:id="rId31"/>
    <p:sldLayoutId id="2147483672" r:id="rId32"/>
    <p:sldLayoutId id="2147483673" r:id="rId33"/>
    <p:sldLayoutId id="2147483688" r:id="rId34"/>
    <p:sldLayoutId id="2147483678" r:id="rId35"/>
    <p:sldLayoutId id="2147483680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3200" b="0" kern="1200" dirty="0">
          <a:solidFill>
            <a:srgbClr val="646464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lang="en-US" sz="1800" kern="1200" dirty="0" smtClean="0">
          <a:solidFill>
            <a:srgbClr val="646464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Symbol" pitchFamily="18" charset="2"/>
        <a:buChar char="-"/>
        <a:defRPr lang="en-US" sz="1800" kern="1200" dirty="0" smtClean="0">
          <a:solidFill>
            <a:srgbClr val="646464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lang="en-US" sz="1800" kern="1200" dirty="0" smtClean="0">
          <a:solidFill>
            <a:srgbClr val="646464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dirty="0" err="1">
                <a:latin typeface="Avenir Black" panose="020B0803020203020204" pitchFamily="34" charset="0"/>
              </a:rPr>
              <a:t>Finanzbildung</a:t>
            </a:r>
            <a:r>
              <a:rPr lang="en-US" sz="3000" dirty="0">
                <a:latin typeface="Avenir Black" panose="020B0803020203020204" pitchFamily="34" charset="0"/>
              </a:rPr>
              <a:t> </a:t>
            </a:r>
            <a:r>
              <a:rPr lang="en-US" sz="3000" dirty="0" err="1">
                <a:latin typeface="Avenir Black" panose="020B0803020203020204" pitchFamily="34" charset="0"/>
              </a:rPr>
              <a:t>mit</a:t>
            </a:r>
            <a:r>
              <a:rPr lang="en-US" sz="3000" dirty="0">
                <a:latin typeface="Avenir Black" panose="020B0803020203020204" pitchFamily="34" charset="0"/>
              </a:rPr>
              <a:t> Fundament: </a:t>
            </a:r>
            <a:r>
              <a:rPr lang="en-US" sz="3000" dirty="0" err="1">
                <a:latin typeface="Avenir Black" panose="020B0803020203020204" pitchFamily="34" charset="0"/>
              </a:rPr>
              <a:t>Fehlanzeige</a:t>
            </a:r>
            <a:endParaRPr lang="en-US" sz="3000" dirty="0">
              <a:latin typeface="Avenir Black" panose="020B0803020203020204" pitchFamily="34" charset="0"/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Auf </a:t>
            </a:r>
            <a:r>
              <a:rPr lang="en-US" dirty="0" err="1"/>
              <a:t>welchen</a:t>
            </a:r>
            <a:r>
              <a:rPr lang="en-US" dirty="0"/>
              <a:t> </a:t>
            </a:r>
            <a:r>
              <a:rPr lang="en-US" dirty="0" err="1"/>
              <a:t>Wegen</a:t>
            </a:r>
            <a:r>
              <a:rPr lang="en-US" dirty="0"/>
              <a:t> </a:t>
            </a:r>
            <a:r>
              <a:rPr lang="en-US" dirty="0" err="1"/>
              <a:t>gelangen</a:t>
            </a:r>
            <a:r>
              <a:rPr lang="en-US" dirty="0"/>
              <a:t> </a:t>
            </a:r>
            <a:r>
              <a:rPr lang="en-US" dirty="0" err="1"/>
              <a:t>Jugendliche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Finanzwissen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62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/>
          <a:lstStyle/>
          <a:p>
            <a:r>
              <a:rPr lang="en-US" dirty="0" err="1"/>
              <a:t>Schlaglicht</a:t>
            </a:r>
            <a:r>
              <a:rPr lang="en-US" dirty="0"/>
              <a:t>: </a:t>
            </a:r>
            <a:r>
              <a:rPr lang="en-US" dirty="0" err="1"/>
              <a:t>Bewertung</a:t>
            </a:r>
            <a:r>
              <a:rPr lang="en-US" dirty="0"/>
              <a:t> von </a:t>
            </a:r>
            <a:r>
              <a:rPr lang="en-US" dirty="0" err="1"/>
              <a:t>Beispiellösungen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323999" y="1554161"/>
            <a:ext cx="5698800" cy="4248152"/>
          </a:xfrm>
        </p:spPr>
        <p:txBody>
          <a:bodyPr>
            <a:normAutofit/>
          </a:bodyPr>
          <a:lstStyle/>
          <a:p>
            <a:pPr lvl="1"/>
            <a:r>
              <a:rPr lang="de-DE" sz="2400" dirty="0"/>
              <a:t>YouTube-Kanal findet die größte Zustimmung.</a:t>
            </a:r>
          </a:p>
          <a:p>
            <a:pPr lvl="1"/>
            <a:r>
              <a:rPr lang="de-DE" sz="2400" dirty="0" err="1"/>
              <a:t>Chatbots</a:t>
            </a:r>
            <a:r>
              <a:rPr lang="de-DE" sz="2400" dirty="0"/>
              <a:t> schneiden am schlechtesten ab.</a:t>
            </a:r>
          </a:p>
          <a:p>
            <a:pPr lvl="1"/>
            <a:r>
              <a:rPr lang="de-DE" sz="2400" dirty="0" err="1"/>
              <a:t>Spielebasierte</a:t>
            </a:r>
            <a:r>
              <a:rPr lang="de-DE" sz="2400" dirty="0"/>
              <a:t> Angebote zeigen ein differenziertes Bild.</a:t>
            </a:r>
          </a:p>
        </p:txBody>
      </p:sp>
      <p:pic>
        <p:nvPicPr>
          <p:cNvPr id="6146" name="Picture 2" descr="D:\Nora\f21\Aufträge\2019-03_DIA_Studie-Finanzbildung\06-Anschlussaktivitäten\Grafiken\DIA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3100" y="1533525"/>
            <a:ext cx="4762500" cy="450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6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Fazit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noProof="1">
                <a:solidFill>
                  <a:schemeClr val="accent1"/>
                </a:solidFill>
              </a:rPr>
              <a:t>Bildung und Unterstützung</a:t>
            </a:r>
          </a:p>
          <a:p>
            <a:pPr lvl="1"/>
            <a:r>
              <a:rPr lang="de-DE" sz="1800" dirty="0">
                <a:solidFill>
                  <a:srgbClr val="646464"/>
                </a:solidFill>
              </a:rPr>
              <a:t>Finanzbildung muss einen Spagat zwischen umfassender Bildung und anlassbezogener Hilfestellung schaffen.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e-DE" noProof="1">
                <a:solidFill>
                  <a:schemeClr val="accent1"/>
                </a:solidFill>
              </a:rPr>
              <a:t>Zielgruppenorientierung</a:t>
            </a:r>
          </a:p>
          <a:p>
            <a:pPr lvl="1"/>
            <a:r>
              <a:rPr lang="de-DE" sz="1800" dirty="0">
                <a:solidFill>
                  <a:srgbClr val="646464"/>
                </a:solidFill>
              </a:rPr>
              <a:t>Finanzbildungsinstrumente müssen der Lebenswelt junger Menschen adäquat sein.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e-DE" noProof="1">
                <a:solidFill>
                  <a:schemeClr val="accent1"/>
                </a:solidFill>
              </a:rPr>
              <a:t>Kooperation</a:t>
            </a:r>
          </a:p>
          <a:p>
            <a:pPr lvl="1"/>
            <a:r>
              <a:rPr lang="de-DE" sz="1800" dirty="0">
                <a:solidFill>
                  <a:srgbClr val="646464"/>
                </a:solidFill>
              </a:rPr>
              <a:t>Finanzbildung kann größere Schlagkraft durch verstärkte Kooperation und Vernetzung erreichen.</a:t>
            </a:r>
          </a:p>
        </p:txBody>
      </p:sp>
      <p:pic>
        <p:nvPicPr>
          <p:cNvPr id="26" name="Bildplatzhalter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 b="9079"/>
          <a:stretch>
            <a:fillRect/>
          </a:stretch>
        </p:blipFill>
        <p:spPr>
          <a:xfrm>
            <a:off x="323999" y="4489926"/>
            <a:ext cx="2777437" cy="1320499"/>
          </a:xfrm>
          <a:prstGeom prst="rect">
            <a:avLst/>
          </a:prstGeom>
        </p:spPr>
      </p:pic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B1B2D6A2-3757-4783-BCFC-1ED3DDC849B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2" b="14332"/>
          <a:stretch>
            <a:fillRect/>
          </a:stretch>
        </p:blipFill>
        <p:spPr/>
      </p:pic>
      <p:pic>
        <p:nvPicPr>
          <p:cNvPr id="31" name="Bildplatzhalter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3" b="14672"/>
          <a:stretch/>
        </p:blipFill>
        <p:spPr>
          <a:xfrm>
            <a:off x="323999" y="3022045"/>
            <a:ext cx="2777436" cy="132049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4BA72E1-023A-4F25-AB6F-AE03AC2154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 b="12245"/>
          <a:stretch/>
        </p:blipFill>
        <p:spPr>
          <a:xfrm>
            <a:off x="323999" y="1576696"/>
            <a:ext cx="2777436" cy="132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5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4239"/>
          <a:stretch>
            <a:fillRect/>
          </a:stretch>
        </p:blipFill>
        <p:spPr/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Vielen</a:t>
            </a:r>
            <a:r>
              <a:rPr lang="en-US" sz="3600" dirty="0"/>
              <a:t> Dank </a:t>
            </a:r>
            <a:r>
              <a:rPr lang="en-US" sz="3600" dirty="0" err="1"/>
              <a:t>für</a:t>
            </a:r>
            <a:r>
              <a:rPr lang="en-US" sz="3600" dirty="0"/>
              <a:t> </a:t>
            </a:r>
            <a:r>
              <a:rPr lang="en-US" sz="3600" dirty="0" err="1"/>
              <a:t>Ihre</a:t>
            </a:r>
            <a:r>
              <a:rPr lang="en-US" sz="3600" dirty="0"/>
              <a:t> </a:t>
            </a:r>
            <a:r>
              <a:rPr lang="en-US" sz="3600" dirty="0" err="1"/>
              <a:t>Aufmerksamkeit</a:t>
            </a:r>
            <a:r>
              <a:rPr lang="en-US" sz="3600" dirty="0"/>
              <a:t>!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1"/>
              <a:t>Fragen und Antworten</a:t>
            </a:r>
          </a:p>
        </p:txBody>
      </p:sp>
    </p:spTree>
    <p:extLst>
      <p:ext uri="{BB962C8B-B14F-4D97-AF65-F5344CB8AC3E}">
        <p14:creationId xmlns:p14="http://schemas.microsoft.com/office/powerpoint/2010/main" val="37065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323999" y="152867"/>
            <a:ext cx="11541600" cy="616455"/>
          </a:xfrm>
        </p:spPr>
        <p:txBody>
          <a:bodyPr/>
          <a:lstStyle/>
          <a:p>
            <a:r>
              <a:rPr lang="en-US" dirty="0" err="1"/>
              <a:t>Ausgangsposition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DIA-</a:t>
            </a:r>
            <a:r>
              <a:rPr lang="en-US" dirty="0" err="1"/>
              <a:t>Studie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3387575" y="1554163"/>
            <a:ext cx="8567001" cy="4248152"/>
          </a:xfrm>
        </p:spPr>
        <p:txBody>
          <a:bodyPr>
            <a:normAutofit/>
          </a:bodyPr>
          <a:lstStyle/>
          <a:p>
            <a:pPr lvl="1"/>
            <a:r>
              <a:rPr lang="en-US" sz="2000" dirty="0" err="1"/>
              <a:t>Frühere</a:t>
            </a:r>
            <a:r>
              <a:rPr lang="en-US" sz="2000" dirty="0"/>
              <a:t> </a:t>
            </a:r>
            <a:r>
              <a:rPr lang="en-US" sz="2000" dirty="0" err="1"/>
              <a:t>Untersuchungen</a:t>
            </a:r>
            <a:r>
              <a:rPr lang="en-US" sz="2000" dirty="0"/>
              <a:t> </a:t>
            </a:r>
            <a:r>
              <a:rPr lang="en-US" sz="2000" dirty="0" err="1"/>
              <a:t>belegten</a:t>
            </a:r>
            <a:r>
              <a:rPr lang="en-US" sz="2000" dirty="0"/>
              <a:t> </a:t>
            </a:r>
            <a:r>
              <a:rPr lang="en-US" sz="2000" dirty="0" err="1"/>
              <a:t>schon</a:t>
            </a:r>
            <a:r>
              <a:rPr lang="en-US" sz="2000" dirty="0"/>
              <a:t> </a:t>
            </a:r>
            <a:r>
              <a:rPr lang="en-US" sz="2000" dirty="0" err="1"/>
              <a:t>öfter</a:t>
            </a:r>
            <a:r>
              <a:rPr lang="en-US" sz="2000" dirty="0"/>
              <a:t> </a:t>
            </a:r>
            <a:r>
              <a:rPr lang="en-US" sz="2000" dirty="0" err="1"/>
              <a:t>Defizite</a:t>
            </a:r>
            <a:r>
              <a:rPr lang="en-US" sz="2000" dirty="0"/>
              <a:t> </a:t>
            </a:r>
            <a:r>
              <a:rPr lang="en-US" sz="2000" dirty="0" err="1"/>
              <a:t>bei</a:t>
            </a:r>
            <a:r>
              <a:rPr lang="en-US" sz="2000" dirty="0"/>
              <a:t> der </a:t>
            </a:r>
            <a:r>
              <a:rPr lang="en-US" sz="2000" dirty="0" err="1"/>
              <a:t>Finanzbildung</a:t>
            </a:r>
            <a:r>
              <a:rPr lang="en-US" sz="2000" dirty="0"/>
              <a:t> – das Problem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bekannt</a:t>
            </a:r>
            <a:endParaRPr lang="en-US" sz="2000" dirty="0"/>
          </a:p>
          <a:p>
            <a:pPr lvl="1"/>
            <a:r>
              <a:rPr lang="en-US" sz="2000" noProof="1"/>
              <a:t>Bisherige Studien blieben bei der Feststellung der Lücken im Finanzwissen stehen </a:t>
            </a:r>
          </a:p>
          <a:p>
            <a:pPr lvl="1"/>
            <a:r>
              <a:rPr lang="de-DE" sz="2000" noProof="1"/>
              <a:t>DIA-Studie geht weiter: Interessen/Instrumente/Idealform</a:t>
            </a:r>
          </a:p>
          <a:p>
            <a:pPr lvl="1"/>
            <a:r>
              <a:rPr lang="de-DE" sz="2000" noProof="1"/>
              <a:t>Recherche + Umfrage (gestützt und ungestützt)</a:t>
            </a:r>
          </a:p>
          <a:p>
            <a:pPr lvl="1"/>
            <a:r>
              <a:rPr lang="de-DE" sz="2000" noProof="1"/>
              <a:t>Grundlagen für ein künftiges Angebot</a:t>
            </a:r>
          </a:p>
          <a:p>
            <a:pPr lvl="1"/>
            <a:r>
              <a:rPr lang="de-DE" sz="2000" noProof="1"/>
              <a:t>Kooperation mit INSA Consulere (Feldzeit 2. bis 5. Juli, 517 Personen im Alter zwischen 16 und 29 Jahren</a:t>
            </a:r>
            <a:endParaRPr lang="de-DE" sz="2000" dirty="0"/>
          </a:p>
          <a:p>
            <a:pPr lvl="1"/>
            <a:endParaRPr lang="en-US" noProof="1"/>
          </a:p>
          <a:p>
            <a:pPr lvl="1"/>
            <a:endParaRPr lang="en-US" noProof="1"/>
          </a:p>
        </p:txBody>
      </p:sp>
      <p:sp>
        <p:nvSpPr>
          <p:cNvPr id="12" name="_text"/>
          <p:cNvSpPr txBox="1">
            <a:spLocks/>
          </p:cNvSpPr>
          <p:nvPr/>
        </p:nvSpPr>
        <p:spPr bwMode="gray">
          <a:xfrm>
            <a:off x="3965286" y="5082313"/>
            <a:ext cx="7900314" cy="721235"/>
          </a:xfrm>
          <a:prstGeom prst="rect">
            <a:avLst/>
          </a:prstGeom>
        </p:spPr>
        <p:txBody>
          <a:bodyPr vert="horz" lIns="144000" tIns="0" rIns="0" bIns="0" rtlCol="0" anchor="ctr">
            <a:noAutofit/>
          </a:bodyPr>
          <a:lstStyle/>
          <a:p>
            <a:pPr defTabSz="1219078">
              <a:lnSpc>
                <a:spcPct val="110000"/>
              </a:lnSpc>
              <a:spcAft>
                <a:spcPts val="1000"/>
              </a:spcAft>
              <a:defRPr/>
            </a:pPr>
            <a:endParaRPr lang="en-US" sz="1600" noProof="1">
              <a:solidFill>
                <a:srgbClr val="646464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99" y="1554162"/>
            <a:ext cx="2844510" cy="402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hteck 18"/>
          <p:cNvSpPr/>
          <p:nvPr/>
        </p:nvSpPr>
        <p:spPr bwMode="auto">
          <a:xfrm>
            <a:off x="324000" y="1554162"/>
            <a:ext cx="2844510" cy="4024291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2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324000" y="238542"/>
            <a:ext cx="11541600" cy="616455"/>
          </a:xfrm>
        </p:spPr>
        <p:txBody>
          <a:bodyPr/>
          <a:lstStyle/>
          <a:p>
            <a:r>
              <a:rPr lang="en-US" dirty="0"/>
              <a:t>Status Quo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lvl="1"/>
            <a:r>
              <a:rPr lang="de-DE" sz="2000" dirty="0"/>
              <a:t>Mangelnde Finanzkompetenz</a:t>
            </a:r>
          </a:p>
          <a:p>
            <a:pPr lvl="1"/>
            <a:r>
              <a:rPr lang="de-DE" sz="2000" dirty="0"/>
              <a:t>Angebotsvielfalt von Finanzbildungsinstrumenten</a:t>
            </a:r>
          </a:p>
          <a:p>
            <a:pPr lvl="2"/>
            <a:r>
              <a:rPr lang="de-DE" sz="2000" dirty="0"/>
              <a:t>Vielzahl von Anbietern</a:t>
            </a:r>
          </a:p>
          <a:p>
            <a:pPr lvl="2"/>
            <a:r>
              <a:rPr lang="de-DE" sz="2000" dirty="0"/>
              <a:t>Vielzahl verschiedener Formate (Webportale, Planspiele, Podcasts, Blogs etc.)</a:t>
            </a:r>
          </a:p>
          <a:p>
            <a:pPr lvl="2"/>
            <a:r>
              <a:rPr lang="de-DE" sz="2000" dirty="0"/>
              <a:t>Unterschiede hinsichtlich Umfang, Qualität und Aufmachung</a:t>
            </a:r>
          </a:p>
          <a:p>
            <a:pPr lvl="1">
              <a:lnSpc>
                <a:spcPct val="120000"/>
              </a:lnSpc>
            </a:pPr>
            <a:r>
              <a:rPr lang="de-DE" sz="2000" dirty="0"/>
              <a:t>Zergliederte Angebotsstruktur</a:t>
            </a:r>
          </a:p>
          <a:p>
            <a:pPr lvl="1">
              <a:lnSpc>
                <a:spcPct val="120000"/>
              </a:lnSpc>
            </a:pPr>
            <a:r>
              <a:rPr lang="de-DE" sz="2000" dirty="0"/>
              <a:t>Beschränkung von Reichweite und Wirksamkeit durch viele „Inselinitiativen“</a:t>
            </a:r>
          </a:p>
          <a:p>
            <a:pPr lvl="1">
              <a:lnSpc>
                <a:spcPct val="130000"/>
              </a:lnSpc>
              <a:buNone/>
            </a:pPr>
            <a:endParaRPr lang="de-DE" dirty="0"/>
          </a:p>
          <a:p>
            <a:pPr lvl="1"/>
            <a:endParaRPr lang="en-US" noProof="1"/>
          </a:p>
          <a:p>
            <a:pPr lvl="1"/>
            <a:endParaRPr lang="en-US" noProof="1"/>
          </a:p>
        </p:txBody>
      </p:sp>
      <p:sp>
        <p:nvSpPr>
          <p:cNvPr id="12" name="_text"/>
          <p:cNvSpPr txBox="1">
            <a:spLocks/>
          </p:cNvSpPr>
          <p:nvPr/>
        </p:nvSpPr>
        <p:spPr bwMode="gray">
          <a:xfrm>
            <a:off x="3965286" y="5082313"/>
            <a:ext cx="7900314" cy="721235"/>
          </a:xfrm>
          <a:prstGeom prst="rect">
            <a:avLst/>
          </a:prstGeom>
        </p:spPr>
        <p:txBody>
          <a:bodyPr vert="horz" lIns="144000" tIns="0" rIns="0" bIns="0" rtlCol="0" anchor="ctr">
            <a:noAutofit/>
          </a:bodyPr>
          <a:lstStyle/>
          <a:p>
            <a:pPr defTabSz="1219078">
              <a:lnSpc>
                <a:spcPct val="110000"/>
              </a:lnSpc>
              <a:spcAft>
                <a:spcPts val="1000"/>
              </a:spcAft>
              <a:defRPr/>
            </a:pPr>
            <a:endParaRPr lang="en-US" sz="1600" noProof="1">
              <a:solidFill>
                <a:srgbClr val="646464"/>
              </a:solidFill>
            </a:endParaRP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1" t="1695" r="9325" b="-1695"/>
          <a:stretch/>
        </p:blipFill>
        <p:spPr/>
      </p:pic>
    </p:spTree>
    <p:extLst>
      <p:ext uri="{BB962C8B-B14F-4D97-AF65-F5344CB8AC3E}">
        <p14:creationId xmlns:p14="http://schemas.microsoft.com/office/powerpoint/2010/main" val="13462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/>
          <a:lstStyle/>
          <a:p>
            <a:r>
              <a:rPr lang="en-US" dirty="0" err="1"/>
              <a:t>Wissensstand</a:t>
            </a:r>
            <a:r>
              <a:rPr lang="en-US" dirty="0"/>
              <a:t> &amp; </a:t>
            </a:r>
            <a:r>
              <a:rPr lang="en-US" dirty="0" err="1"/>
              <a:t>Informationsverhalten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323999" y="1554161"/>
            <a:ext cx="5698800" cy="4248152"/>
          </a:xfrm>
        </p:spPr>
        <p:txBody>
          <a:bodyPr>
            <a:normAutofit/>
          </a:bodyPr>
          <a:lstStyle/>
          <a:p>
            <a:pPr lvl="1"/>
            <a:r>
              <a:rPr lang="de-DE" sz="2400" dirty="0"/>
              <a:t>Der eigene Wissensstand wird als mittelmäßig eingestuft.</a:t>
            </a:r>
          </a:p>
          <a:p>
            <a:pPr lvl="1"/>
            <a:r>
              <a:rPr lang="de-DE" sz="2400" dirty="0"/>
              <a:t>Informationen werden vor allem anlässlich konkreter Notwendigkeiten gesucht.</a:t>
            </a:r>
          </a:p>
          <a:p>
            <a:pPr lvl="1"/>
            <a:r>
              <a:rPr lang="de-DE" sz="2400" dirty="0"/>
              <a:t>Bei der Informationssuche wird eine Vielzahl unterschiedlicher Quellen genutzt.</a:t>
            </a:r>
          </a:p>
        </p:txBody>
      </p:sp>
      <p:pic>
        <p:nvPicPr>
          <p:cNvPr id="1027" name="Picture 3" descr="D:\Nora\f21\Aufträge\2019-03_DIA_Studie-Finanzbildung\06-Anschlussaktivitäten\Grafiken\DI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3099" y="1191238"/>
            <a:ext cx="4762500" cy="469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6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/>
          <a:lstStyle/>
          <a:p>
            <a:r>
              <a:rPr lang="en-US" dirty="0" err="1"/>
              <a:t>Schlaglicht</a:t>
            </a:r>
            <a:r>
              <a:rPr lang="en-US" dirty="0"/>
              <a:t>: </a:t>
            </a:r>
            <a:r>
              <a:rPr lang="en-US" dirty="0" err="1"/>
              <a:t>Informationsquellen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323999" y="1554161"/>
            <a:ext cx="5698800" cy="4248152"/>
          </a:xfrm>
        </p:spPr>
        <p:txBody>
          <a:bodyPr>
            <a:normAutofit fontScale="92500"/>
          </a:bodyPr>
          <a:lstStyle/>
          <a:p>
            <a:pPr lvl="1"/>
            <a:r>
              <a:rPr lang="de-DE" sz="2400" dirty="0"/>
              <a:t>Es wird ein breites Spektrum unterschiedlichster Angebote genutzt.</a:t>
            </a:r>
          </a:p>
          <a:p>
            <a:pPr lvl="1"/>
            <a:r>
              <a:rPr lang="de-DE" sz="2400" dirty="0"/>
              <a:t>Internetquellen nehmen bei der Informationssuche den Platz des Spitzenreiters ein.</a:t>
            </a:r>
          </a:p>
          <a:p>
            <a:pPr lvl="1"/>
            <a:r>
              <a:rPr lang="de-DE" sz="2400" dirty="0"/>
              <a:t>Bildungseinrichtungen wie Schule, Hochschule und Lehre rangieren deutlich dahinter.</a:t>
            </a:r>
          </a:p>
          <a:p>
            <a:pPr lvl="1"/>
            <a:r>
              <a:rPr lang="de-DE" sz="2400" noProof="1"/>
              <a:t>Nur 3 Prozent der Befragten informieren sich gar nicht.</a:t>
            </a:r>
            <a:endParaRPr lang="en-US" sz="2400" noProof="1"/>
          </a:p>
        </p:txBody>
      </p:sp>
      <p:pic>
        <p:nvPicPr>
          <p:cNvPr id="2050" name="Picture 2" descr="D:\Nora\f21\Aufträge\2019-03_DIA_Studie-Finanzbildung\06-Anschlussaktivitäten\Grafiken\DI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3099" y="1645369"/>
            <a:ext cx="4762500" cy="3965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6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/>
          <a:lstStyle/>
          <a:p>
            <a:r>
              <a:rPr lang="en-US" dirty="0" err="1"/>
              <a:t>Interesse</a:t>
            </a:r>
            <a:r>
              <a:rPr lang="en-US" dirty="0"/>
              <a:t> an </a:t>
            </a:r>
            <a:r>
              <a:rPr lang="en-US" dirty="0" err="1"/>
              <a:t>Finanzbildung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323999" y="1554161"/>
            <a:ext cx="5698800" cy="4248152"/>
          </a:xfrm>
        </p:spPr>
        <p:txBody>
          <a:bodyPr>
            <a:normAutofit/>
          </a:bodyPr>
          <a:lstStyle/>
          <a:p>
            <a:pPr lvl="1"/>
            <a:r>
              <a:rPr lang="de-DE" sz="2400" dirty="0"/>
              <a:t>Es besteht kein ausgeprägtes Interesse an Finanzthemen.</a:t>
            </a:r>
          </a:p>
          <a:p>
            <a:pPr lvl="1"/>
            <a:r>
              <a:rPr lang="de-DE" sz="2400" dirty="0"/>
              <a:t>Die Beschäftigung mit Finanzthemen entspringt Notwendigkeiten der Alltagsbewältigung.</a:t>
            </a:r>
          </a:p>
          <a:p>
            <a:pPr lvl="1"/>
            <a:r>
              <a:rPr lang="de-DE" sz="2400" dirty="0"/>
              <a:t>Das Interesse an Finanzthemen steigt mit höherer Berufsbildung.</a:t>
            </a:r>
            <a:endParaRPr lang="en-US" sz="2400" noProof="1"/>
          </a:p>
        </p:txBody>
      </p:sp>
      <p:pic>
        <p:nvPicPr>
          <p:cNvPr id="3074" name="Picture 2" descr="D:\Nora\f21\Aufträge\2019-03_DIA_Studie-Finanzbildung\06-Anschlussaktivitäten\Grafiken\DI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1327" y="854997"/>
            <a:ext cx="3514271" cy="5128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6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/>
          <a:lstStyle/>
          <a:p>
            <a:r>
              <a:rPr lang="en-US" dirty="0" err="1"/>
              <a:t>Erwartungen</a:t>
            </a:r>
            <a:r>
              <a:rPr lang="en-US" dirty="0"/>
              <a:t> an </a:t>
            </a:r>
            <a:r>
              <a:rPr lang="en-US" dirty="0" err="1"/>
              <a:t>Finanzbildungsangebote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323999" y="1554161"/>
            <a:ext cx="5698800" cy="4248152"/>
          </a:xfrm>
        </p:spPr>
        <p:txBody>
          <a:bodyPr>
            <a:normAutofit/>
          </a:bodyPr>
          <a:lstStyle/>
          <a:p>
            <a:pPr lvl="1"/>
            <a:r>
              <a:rPr lang="de-DE" sz="2400" dirty="0"/>
              <a:t>Jugendliche wünschen vor allem fallbezogene Hilfs- und Beratungsleistungen.</a:t>
            </a:r>
          </a:p>
          <a:p>
            <a:pPr lvl="1"/>
            <a:r>
              <a:rPr lang="de-DE" sz="2400" dirty="0"/>
              <a:t>Statt umfassender Theorie wird praxisnahe und leicht zugängliche Informationsvermittlung erwartet.</a:t>
            </a:r>
          </a:p>
          <a:p>
            <a:pPr lvl="1"/>
            <a:r>
              <a:rPr lang="de-DE" sz="2400" dirty="0"/>
              <a:t>Der </a:t>
            </a:r>
            <a:r>
              <a:rPr lang="de-DE" sz="2400" dirty="0" err="1"/>
              <a:t>Lernform</a:t>
            </a:r>
            <a:r>
              <a:rPr lang="de-DE" sz="2400" dirty="0"/>
              <a:t> des Mikrolernens wird hohes Potenzial für die eigenen Lernerfolge beschieden.</a:t>
            </a:r>
          </a:p>
        </p:txBody>
      </p:sp>
      <p:pic>
        <p:nvPicPr>
          <p:cNvPr id="4098" name="Picture 2" descr="D:\Nora\f21\Aufträge\2019-03_DIA_Studie-Finanzbildung\06-Anschlussaktivitäten\Grafiken\DIA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3100" y="882127"/>
            <a:ext cx="4762500" cy="526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6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/>
          <a:lstStyle/>
          <a:p>
            <a:r>
              <a:rPr lang="en-US" dirty="0" err="1"/>
              <a:t>Schlaglicht</a:t>
            </a:r>
            <a:r>
              <a:rPr lang="en-US" dirty="0"/>
              <a:t>: </a:t>
            </a:r>
            <a:r>
              <a:rPr lang="en-US" dirty="0" err="1"/>
              <a:t>Mikrolernen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323999" y="1554161"/>
            <a:ext cx="5698800" cy="424815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de-DE" sz="2400" dirty="0"/>
              <a:t>Fast 71 Prozent der Befragten glauben, dass Mikrolernen für sie persönlich erfolgreich sein könnte.</a:t>
            </a:r>
          </a:p>
          <a:p>
            <a:pPr lvl="1"/>
            <a:r>
              <a:rPr lang="de-DE" sz="2400" dirty="0"/>
              <a:t>In der Bewertung der neuen </a:t>
            </a:r>
            <a:r>
              <a:rPr lang="de-DE" sz="2400" dirty="0" err="1"/>
              <a:t>Lernform</a:t>
            </a:r>
            <a:r>
              <a:rPr lang="de-DE" sz="2400" dirty="0"/>
              <a:t> zeigen sich große soziodemographische Unterschiede:</a:t>
            </a:r>
          </a:p>
          <a:p>
            <a:pPr lvl="2"/>
            <a:r>
              <a:rPr lang="de-DE" sz="2400" dirty="0"/>
              <a:t>Mit wachsendem Bildungsgrad steigt das Vertrauen in die Erfolgsaussichten von Mikrolernen.</a:t>
            </a:r>
          </a:p>
          <a:p>
            <a:pPr lvl="2"/>
            <a:r>
              <a:rPr lang="de-DE" sz="2400" dirty="0"/>
              <a:t>Befragte ohne Abschluss zeigen sich unentschieden.</a:t>
            </a:r>
          </a:p>
        </p:txBody>
      </p:sp>
      <p:pic>
        <p:nvPicPr>
          <p:cNvPr id="5122" name="Picture 2" descr="D:\Nora\f21\Aufträge\2019-03_DIA_Studie-Finanzbildung\06-Anschlussaktivitäten\Grafiken\DI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3100" y="1566435"/>
            <a:ext cx="476250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6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Wie </a:t>
            </a:r>
            <a:r>
              <a:rPr lang="en-US" dirty="0" err="1"/>
              <a:t>müsste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“</a:t>
            </a:r>
            <a:r>
              <a:rPr lang="en-US" dirty="0" err="1"/>
              <a:t>Idealangebot</a:t>
            </a:r>
            <a:r>
              <a:rPr lang="en-US" dirty="0"/>
              <a:t>” </a:t>
            </a:r>
            <a:r>
              <a:rPr lang="en-US" dirty="0" err="1"/>
              <a:t>aussehen</a:t>
            </a:r>
            <a:r>
              <a:rPr lang="en-US" dirty="0"/>
              <a:t>?</a:t>
            </a:r>
            <a:endParaRPr lang="en-US" noProof="1"/>
          </a:p>
        </p:txBody>
      </p:sp>
      <p:sp>
        <p:nvSpPr>
          <p:cNvPr id="2" name="Inhaltsplatzhalter 1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85000" lnSpcReduction="20000"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de-DE" sz="2000" noProof="1">
                <a:solidFill>
                  <a:schemeClr val="accent1"/>
                </a:solidFill>
              </a:rPr>
              <a:t>One-Stop-Shop für Finanzfragen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auf sämtliche Aspekte des Themas zielen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Begleiter in allen Lebenslagen</a:t>
            </a:r>
          </a:p>
          <a:p>
            <a:r>
              <a:rPr lang="en-US" noProof="1"/>
              <a:t>Zielgruppenorientierung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möglichst große Reichweite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individuelle, an die Belange der jeweiligen Adressaten angepasste Inhalte </a:t>
            </a:r>
          </a:p>
          <a:p>
            <a:r>
              <a:rPr lang="en-US" noProof="1"/>
              <a:t>Bildungsfokus</a:t>
            </a:r>
          </a:p>
          <a:p>
            <a:pPr lvl="1">
              <a:lnSpc>
                <a:spcPct val="120000"/>
              </a:lnSpc>
            </a:pPr>
            <a:r>
              <a:rPr lang="en-US" noProof="1"/>
              <a:t>Befähigung zu finanzmündigen Entscheidungen </a:t>
            </a:r>
          </a:p>
          <a:p>
            <a:r>
              <a:rPr lang="en-US" noProof="1"/>
              <a:t>Formatvielfalt</a:t>
            </a:r>
          </a:p>
          <a:p>
            <a:pPr lvl="1"/>
            <a:r>
              <a:rPr lang="en-US" noProof="1"/>
              <a:t>Berücksichtigung von Nutzungspräferenzen und didaktischen Erwägungen</a:t>
            </a:r>
          </a:p>
          <a:p>
            <a:pPr lvl="1"/>
            <a:r>
              <a:rPr lang="en-US" noProof="1"/>
              <a:t>Nutzung der Möglichkeiten moderner Technik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8"/>
          </p:nvPr>
        </p:nvSpPr>
        <p:spPr/>
        <p:txBody>
          <a:bodyPr>
            <a:normAutofit fontScale="85000" lnSpcReduction="20000"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de-DE" sz="2000" noProof="1">
                <a:solidFill>
                  <a:schemeClr val="accent1"/>
                </a:solidFill>
              </a:rPr>
              <a:t>Vertrauenswürdigkeit</a:t>
            </a:r>
          </a:p>
          <a:p>
            <a:pPr lvl="1">
              <a:lnSpc>
                <a:spcPct val="120000"/>
              </a:lnSpc>
            </a:pPr>
            <a:r>
              <a:rPr lang="de-DE" noProof="1"/>
              <a:t>jugendliche, authentische Zielgruppenansprache</a:t>
            </a:r>
          </a:p>
          <a:p>
            <a:pPr lvl="1">
              <a:lnSpc>
                <a:spcPct val="120000"/>
              </a:lnSpc>
            </a:pPr>
            <a:r>
              <a:rPr lang="de-DE" noProof="1"/>
              <a:t>hochqualitative, vertrauenswürdige Informationen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de-DE" sz="2000" noProof="1">
                <a:solidFill>
                  <a:schemeClr val="accent1"/>
                </a:solidFill>
              </a:rPr>
              <a:t>Neue Lernformen</a:t>
            </a:r>
          </a:p>
          <a:p>
            <a:pPr lvl="1">
              <a:lnSpc>
                <a:spcPct val="120000"/>
              </a:lnSpc>
            </a:pPr>
            <a:r>
              <a:rPr lang="de-DE" noProof="1"/>
              <a:t>methodisch vielfältige Lernumgebung</a:t>
            </a:r>
          </a:p>
          <a:p>
            <a:pPr lvl="1">
              <a:lnSpc>
                <a:spcPct val="120000"/>
              </a:lnSpc>
            </a:pPr>
            <a:r>
              <a:rPr lang="de-DE" noProof="1"/>
              <a:t>vielversprechende neue Lehr- und Lernformen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de-DE" sz="2000" noProof="1">
                <a:solidFill>
                  <a:schemeClr val="accent1"/>
                </a:solidFill>
              </a:rPr>
              <a:t>Interaktivität</a:t>
            </a:r>
          </a:p>
          <a:p>
            <a:pPr lvl="1">
              <a:lnSpc>
                <a:spcPct val="120000"/>
              </a:lnSpc>
            </a:pPr>
            <a:r>
              <a:rPr lang="de-DE" noProof="1"/>
              <a:t>Orientierung am Leitbild des „Prosumers“</a:t>
            </a:r>
          </a:p>
          <a:p>
            <a:pPr lvl="1">
              <a:lnSpc>
                <a:spcPct val="120000"/>
              </a:lnSpc>
            </a:pPr>
            <a:r>
              <a:rPr lang="de-DE" noProof="1"/>
              <a:t>zweiseitige Kommunikation und Ermöglichung von Austausch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de-DE" sz="2000" noProof="1">
                <a:solidFill>
                  <a:schemeClr val="accent1"/>
                </a:solidFill>
              </a:rPr>
              <a:t>Aktualität </a:t>
            </a:r>
          </a:p>
          <a:p>
            <a:pPr lvl="1">
              <a:lnSpc>
                <a:spcPct val="120000"/>
              </a:lnSpc>
            </a:pPr>
            <a:r>
              <a:rPr lang="de-DE" noProof="1"/>
              <a:t>aktuelles, ständig wechselndes Angebot</a:t>
            </a:r>
          </a:p>
        </p:txBody>
      </p:sp>
    </p:spTree>
    <p:extLst>
      <p:ext uri="{BB962C8B-B14F-4D97-AF65-F5344CB8AC3E}">
        <p14:creationId xmlns:p14="http://schemas.microsoft.com/office/powerpoint/2010/main" val="128053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Load">
  <a:themeElements>
    <a:clrScheme name="DIA_Farbset">
      <a:dk1>
        <a:srgbClr val="000000"/>
      </a:dk1>
      <a:lt1>
        <a:srgbClr val="FFFFFF"/>
      </a:lt1>
      <a:dk2>
        <a:srgbClr val="666666"/>
      </a:dk2>
      <a:lt2>
        <a:srgbClr val="E4E4E4"/>
      </a:lt2>
      <a:accent1>
        <a:srgbClr val="0087C9"/>
      </a:accent1>
      <a:accent2>
        <a:srgbClr val="A69DC9"/>
      </a:accent2>
      <a:accent3>
        <a:srgbClr val="F29A79"/>
      </a:accent3>
      <a:accent4>
        <a:srgbClr val="F9D05B"/>
      </a:accent4>
      <a:accent5>
        <a:srgbClr val="53AEDE"/>
      </a:accent5>
      <a:accent6>
        <a:srgbClr val="474747"/>
      </a:accent6>
      <a:hlink>
        <a:srgbClr val="00548B"/>
      </a:hlink>
      <a:folHlink>
        <a:srgbClr val="A5CCE8"/>
      </a:folHlink>
    </a:clrScheme>
    <a:fontScheme name="DIA_Schriften">
      <a:majorFont>
        <a:latin typeface="Avenir"/>
        <a:ea typeface=""/>
        <a:cs typeface=""/>
      </a:majorFont>
      <a:minorFont>
        <a:latin typeface="Open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>
          <a:noFill/>
          <a:round/>
          <a:headEnd/>
          <a:tailEnd/>
        </a:ln>
      </a:spPr>
      <a:bodyPr rtlCol="0" anchor="ctr"/>
      <a:lstStyle>
        <a:defPPr algn="ctr"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486</Words>
  <Application>Microsoft Office PowerPoint</Application>
  <PresentationFormat>Benutzerdefiniert</PresentationFormat>
  <Paragraphs>82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Avenir</vt:lpstr>
      <vt:lpstr>Avenir Black</vt:lpstr>
      <vt:lpstr>Calibri</vt:lpstr>
      <vt:lpstr>Open Sans</vt:lpstr>
      <vt:lpstr>Symbol</vt:lpstr>
      <vt:lpstr>Wingdings</vt:lpstr>
      <vt:lpstr>PresentationLoad</vt:lpstr>
      <vt:lpstr>Finanzbildung mit Fundament: Fehlanzeige</vt:lpstr>
      <vt:lpstr>Ausgangsposition für die DIA-Studie</vt:lpstr>
      <vt:lpstr>Status Quo</vt:lpstr>
      <vt:lpstr>Wissensstand &amp; Informationsverhalten</vt:lpstr>
      <vt:lpstr>Schlaglicht: Informationsquellen</vt:lpstr>
      <vt:lpstr>Interesse an Finanzbildung</vt:lpstr>
      <vt:lpstr>Erwartungen an Finanzbildungsangebote</vt:lpstr>
      <vt:lpstr>Schlaglicht: Mikrolernen</vt:lpstr>
      <vt:lpstr>Wie müsste ein “Idealangebot” aussehen?</vt:lpstr>
      <vt:lpstr>Schlaglicht: Bewertung von Beispiellösungen</vt:lpstr>
      <vt:lpstr>Fazit</vt:lpstr>
      <vt:lpstr>Vielen Dank für Ihre Aufmerksamkeit!</vt:lpstr>
    </vt:vector>
  </TitlesOfParts>
  <Company>Inscale GmbH</Company>
  <LinksUpToDate>false</LinksUpToDate>
  <SharedDoc>false</SharedDoc>
  <HyperlinkBase>www.presentationload.com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DT0007_Finance</dc:title>
  <dc:creator>PresentationLoad</dc:creator>
  <dc:description>Professional PowerPoint templates for download</dc:description>
  <cp:lastModifiedBy>Klaus Morgenstern</cp:lastModifiedBy>
  <cp:revision>1224</cp:revision>
  <cp:lastPrinted>2019-12-09T10:20:46Z</cp:lastPrinted>
  <dcterms:created xsi:type="dcterms:W3CDTF">2010-05-21T10:35:54Z</dcterms:created>
  <dcterms:modified xsi:type="dcterms:W3CDTF">2019-12-09T10:29:36Z</dcterms:modified>
</cp:coreProperties>
</file>